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7"/>
  </p:notesMasterIdLst>
  <p:sldIdLst>
    <p:sldId id="283" r:id="rId5"/>
    <p:sldId id="328" r:id="rId6"/>
    <p:sldId id="312" r:id="rId7"/>
    <p:sldId id="285" r:id="rId8"/>
    <p:sldId id="316" r:id="rId9"/>
    <p:sldId id="331" r:id="rId10"/>
    <p:sldId id="335" r:id="rId11"/>
    <p:sldId id="319" r:id="rId12"/>
    <p:sldId id="320" r:id="rId13"/>
    <p:sldId id="263" r:id="rId14"/>
    <p:sldId id="269" r:id="rId15"/>
    <p:sldId id="299" r:id="rId16"/>
    <p:sldId id="300" r:id="rId17"/>
    <p:sldId id="301" r:id="rId18"/>
    <p:sldId id="302" r:id="rId19"/>
    <p:sldId id="321" r:id="rId20"/>
    <p:sldId id="337" r:id="rId21"/>
    <p:sldId id="338" r:id="rId22"/>
    <p:sldId id="340" r:id="rId23"/>
    <p:sldId id="296" r:id="rId24"/>
    <p:sldId id="308" r:id="rId25"/>
    <p:sldId id="303" r:id="rId26"/>
    <p:sldId id="304" r:id="rId27"/>
    <p:sldId id="342" r:id="rId28"/>
    <p:sldId id="268" r:id="rId29"/>
    <p:sldId id="341" r:id="rId30"/>
    <p:sldId id="313" r:id="rId31"/>
    <p:sldId id="325" r:id="rId32"/>
    <p:sldId id="270" r:id="rId33"/>
    <p:sldId id="306" r:id="rId34"/>
    <p:sldId id="289"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A2F"/>
    <a:srgbClr val="474134"/>
    <a:srgbClr val="554D3D"/>
    <a:srgbClr val="595515"/>
    <a:srgbClr val="5A532C"/>
    <a:srgbClr val="5B542C"/>
    <a:srgbClr val="59522B"/>
    <a:srgbClr val="5D562D"/>
    <a:srgbClr val="655D31"/>
    <a:srgbClr val="6B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94769" autoAdjust="0"/>
  </p:normalViewPr>
  <p:slideViewPr>
    <p:cSldViewPr snapToGrid="0" showGuides="1">
      <p:cViewPr varScale="1">
        <p:scale>
          <a:sx n="106" d="100"/>
          <a:sy n="106" d="100"/>
        </p:scale>
        <p:origin x="872" y="18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65C386-0090-46C8-A0D5-46857AE263B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F6003C7-6F62-425E-A6CD-4D4CF00A3641}">
      <dgm:prSet/>
      <dgm:spPr/>
      <dgm:t>
        <a:bodyPr/>
        <a:lstStyle/>
        <a:p>
          <a:r>
            <a:rPr lang="en-US"/>
            <a:t>…Living within the Circle (Cajete, personal communication)</a:t>
          </a:r>
        </a:p>
      </dgm:t>
    </dgm:pt>
    <dgm:pt modelId="{E79239A3-3420-4839-A46E-E9B17BCD0B75}" type="parTrans" cxnId="{9BB74B4D-C07E-4E79-AA4D-4A775F199735}">
      <dgm:prSet/>
      <dgm:spPr/>
      <dgm:t>
        <a:bodyPr/>
        <a:lstStyle/>
        <a:p>
          <a:endParaRPr lang="en-US"/>
        </a:p>
      </dgm:t>
    </dgm:pt>
    <dgm:pt modelId="{9B2639F1-6683-468C-B6A1-5C8375EE15CC}" type="sibTrans" cxnId="{9BB74B4D-C07E-4E79-AA4D-4A775F199735}">
      <dgm:prSet/>
      <dgm:spPr/>
      <dgm:t>
        <a:bodyPr/>
        <a:lstStyle/>
        <a:p>
          <a:endParaRPr lang="en-US"/>
        </a:p>
      </dgm:t>
    </dgm:pt>
    <dgm:pt modelId="{682DCD49-46AC-4CF9-A25E-86224E5D98B3}">
      <dgm:prSet/>
      <dgm:spPr/>
      <dgm:t>
        <a:bodyPr/>
        <a:lstStyle/>
        <a:p>
          <a:r>
            <a:rPr lang="en-US"/>
            <a:t>Complex thinking, complex organization</a:t>
          </a:r>
        </a:p>
      </dgm:t>
    </dgm:pt>
    <dgm:pt modelId="{4A83134B-6774-4111-96F8-F2B7CD7B521F}" type="parTrans" cxnId="{90356B0F-1056-4ECF-8073-1B4DF4748109}">
      <dgm:prSet/>
      <dgm:spPr/>
      <dgm:t>
        <a:bodyPr/>
        <a:lstStyle/>
        <a:p>
          <a:endParaRPr lang="en-US"/>
        </a:p>
      </dgm:t>
    </dgm:pt>
    <dgm:pt modelId="{5454C9AC-9385-4372-AC97-3E18BBE0502A}" type="sibTrans" cxnId="{90356B0F-1056-4ECF-8073-1B4DF4748109}">
      <dgm:prSet/>
      <dgm:spPr/>
      <dgm:t>
        <a:bodyPr/>
        <a:lstStyle/>
        <a:p>
          <a:endParaRPr lang="en-US"/>
        </a:p>
      </dgm:t>
    </dgm:pt>
    <dgm:pt modelId="{28F8F1AD-C868-40D5-99F0-0B5B2CEEDBCC}" type="pres">
      <dgm:prSet presAssocID="{1265C386-0090-46C8-A0D5-46857AE263BA}" presName="root" presStyleCnt="0">
        <dgm:presLayoutVars>
          <dgm:dir/>
          <dgm:resizeHandles val="exact"/>
        </dgm:presLayoutVars>
      </dgm:prSet>
      <dgm:spPr/>
    </dgm:pt>
    <dgm:pt modelId="{05B30324-0C81-4C4F-B1BC-6186079B76E5}" type="pres">
      <dgm:prSet presAssocID="{EF6003C7-6F62-425E-A6CD-4D4CF00A3641}" presName="compNode" presStyleCnt="0"/>
      <dgm:spPr/>
    </dgm:pt>
    <dgm:pt modelId="{206C236C-EBA8-4B1A-AA0A-E9B029A0BEC8}" type="pres">
      <dgm:prSet presAssocID="{EF6003C7-6F62-425E-A6CD-4D4CF00A3641}" presName="bgRect" presStyleLbl="bgShp" presStyleIdx="0" presStyleCnt="2"/>
      <dgm:spPr/>
    </dgm:pt>
    <dgm:pt modelId="{EA8CB4A9-6731-4A1A-8E48-013C7E1D0869}" type="pres">
      <dgm:prSet presAssocID="{EF6003C7-6F62-425E-A6CD-4D4CF00A36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mize"/>
        </a:ext>
      </dgm:extLst>
    </dgm:pt>
    <dgm:pt modelId="{6BE22B81-78B3-444B-A095-4F16D43C1E56}" type="pres">
      <dgm:prSet presAssocID="{EF6003C7-6F62-425E-A6CD-4D4CF00A3641}" presName="spaceRect" presStyleCnt="0"/>
      <dgm:spPr/>
    </dgm:pt>
    <dgm:pt modelId="{8C393E41-C76F-4E75-A469-49BCE1566131}" type="pres">
      <dgm:prSet presAssocID="{EF6003C7-6F62-425E-A6CD-4D4CF00A3641}" presName="parTx" presStyleLbl="revTx" presStyleIdx="0" presStyleCnt="2">
        <dgm:presLayoutVars>
          <dgm:chMax val="0"/>
          <dgm:chPref val="0"/>
        </dgm:presLayoutVars>
      </dgm:prSet>
      <dgm:spPr/>
    </dgm:pt>
    <dgm:pt modelId="{F6B90BEC-9143-4281-A861-971886600A09}" type="pres">
      <dgm:prSet presAssocID="{9B2639F1-6683-468C-B6A1-5C8375EE15CC}" presName="sibTrans" presStyleCnt="0"/>
      <dgm:spPr/>
    </dgm:pt>
    <dgm:pt modelId="{28DA9A6E-B437-476F-9C7F-4A1D90C23C36}" type="pres">
      <dgm:prSet presAssocID="{682DCD49-46AC-4CF9-A25E-86224E5D98B3}" presName="compNode" presStyleCnt="0"/>
      <dgm:spPr/>
    </dgm:pt>
    <dgm:pt modelId="{DFBAF9D4-BA4B-4FE1-96B1-9BABE2607184}" type="pres">
      <dgm:prSet presAssocID="{682DCD49-46AC-4CF9-A25E-86224E5D98B3}" presName="bgRect" presStyleLbl="bgShp" presStyleIdx="1" presStyleCnt="2"/>
      <dgm:spPr/>
    </dgm:pt>
    <dgm:pt modelId="{E53E23D6-FFD3-4F22-AE03-3416743F1D0F}" type="pres">
      <dgm:prSet presAssocID="{682DCD49-46AC-4CF9-A25E-86224E5D98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4BC77E07-86BA-43B9-A4DD-D1CE23ADD087}" type="pres">
      <dgm:prSet presAssocID="{682DCD49-46AC-4CF9-A25E-86224E5D98B3}" presName="spaceRect" presStyleCnt="0"/>
      <dgm:spPr/>
    </dgm:pt>
    <dgm:pt modelId="{4862BCBA-3D36-4393-B84F-40C27390CE6C}" type="pres">
      <dgm:prSet presAssocID="{682DCD49-46AC-4CF9-A25E-86224E5D98B3}" presName="parTx" presStyleLbl="revTx" presStyleIdx="1" presStyleCnt="2">
        <dgm:presLayoutVars>
          <dgm:chMax val="0"/>
          <dgm:chPref val="0"/>
        </dgm:presLayoutVars>
      </dgm:prSet>
      <dgm:spPr/>
    </dgm:pt>
  </dgm:ptLst>
  <dgm:cxnLst>
    <dgm:cxn modelId="{F1A65E08-EA89-4596-A314-A6EE8C96C0B7}" type="presOf" srcId="{682DCD49-46AC-4CF9-A25E-86224E5D98B3}" destId="{4862BCBA-3D36-4393-B84F-40C27390CE6C}" srcOrd="0" destOrd="0" presId="urn:microsoft.com/office/officeart/2018/2/layout/IconVerticalSolidList"/>
    <dgm:cxn modelId="{90356B0F-1056-4ECF-8073-1B4DF4748109}" srcId="{1265C386-0090-46C8-A0D5-46857AE263BA}" destId="{682DCD49-46AC-4CF9-A25E-86224E5D98B3}" srcOrd="1" destOrd="0" parTransId="{4A83134B-6774-4111-96F8-F2B7CD7B521F}" sibTransId="{5454C9AC-9385-4372-AC97-3E18BBE0502A}"/>
    <dgm:cxn modelId="{76CE493F-AE32-4603-8DD1-C5091F43884F}" type="presOf" srcId="{EF6003C7-6F62-425E-A6CD-4D4CF00A3641}" destId="{8C393E41-C76F-4E75-A469-49BCE1566131}" srcOrd="0" destOrd="0" presId="urn:microsoft.com/office/officeart/2018/2/layout/IconVerticalSolidList"/>
    <dgm:cxn modelId="{9BB74B4D-C07E-4E79-AA4D-4A775F199735}" srcId="{1265C386-0090-46C8-A0D5-46857AE263BA}" destId="{EF6003C7-6F62-425E-A6CD-4D4CF00A3641}" srcOrd="0" destOrd="0" parTransId="{E79239A3-3420-4839-A46E-E9B17BCD0B75}" sibTransId="{9B2639F1-6683-468C-B6A1-5C8375EE15CC}"/>
    <dgm:cxn modelId="{95E9A4B4-72AE-4219-987D-C3741DA64D7F}" type="presOf" srcId="{1265C386-0090-46C8-A0D5-46857AE263BA}" destId="{28F8F1AD-C868-40D5-99F0-0B5B2CEEDBCC}" srcOrd="0" destOrd="0" presId="urn:microsoft.com/office/officeart/2018/2/layout/IconVerticalSolidList"/>
    <dgm:cxn modelId="{5907A21A-2047-444D-8931-C3CE5B96E424}" type="presParOf" srcId="{28F8F1AD-C868-40D5-99F0-0B5B2CEEDBCC}" destId="{05B30324-0C81-4C4F-B1BC-6186079B76E5}" srcOrd="0" destOrd="0" presId="urn:microsoft.com/office/officeart/2018/2/layout/IconVerticalSolidList"/>
    <dgm:cxn modelId="{DD42B8A0-A632-4BF2-9B87-B0A40DD1B812}" type="presParOf" srcId="{05B30324-0C81-4C4F-B1BC-6186079B76E5}" destId="{206C236C-EBA8-4B1A-AA0A-E9B029A0BEC8}" srcOrd="0" destOrd="0" presId="urn:microsoft.com/office/officeart/2018/2/layout/IconVerticalSolidList"/>
    <dgm:cxn modelId="{9A20344F-B68D-4ED5-A14A-4024E5531371}" type="presParOf" srcId="{05B30324-0C81-4C4F-B1BC-6186079B76E5}" destId="{EA8CB4A9-6731-4A1A-8E48-013C7E1D0869}" srcOrd="1" destOrd="0" presId="urn:microsoft.com/office/officeart/2018/2/layout/IconVerticalSolidList"/>
    <dgm:cxn modelId="{CF0B9C6E-BBC4-4392-B745-4898DB186C7D}" type="presParOf" srcId="{05B30324-0C81-4C4F-B1BC-6186079B76E5}" destId="{6BE22B81-78B3-444B-A095-4F16D43C1E56}" srcOrd="2" destOrd="0" presId="urn:microsoft.com/office/officeart/2018/2/layout/IconVerticalSolidList"/>
    <dgm:cxn modelId="{21B0BB86-4DD7-40FD-B801-4EC0BA2DBF94}" type="presParOf" srcId="{05B30324-0C81-4C4F-B1BC-6186079B76E5}" destId="{8C393E41-C76F-4E75-A469-49BCE1566131}" srcOrd="3" destOrd="0" presId="urn:microsoft.com/office/officeart/2018/2/layout/IconVerticalSolidList"/>
    <dgm:cxn modelId="{E99090AF-F0CC-4801-8BBD-CBAC51637721}" type="presParOf" srcId="{28F8F1AD-C868-40D5-99F0-0B5B2CEEDBCC}" destId="{F6B90BEC-9143-4281-A861-971886600A09}" srcOrd="1" destOrd="0" presId="urn:microsoft.com/office/officeart/2018/2/layout/IconVerticalSolidList"/>
    <dgm:cxn modelId="{4823B0FB-0A94-4C22-969A-B92E2968CC18}" type="presParOf" srcId="{28F8F1AD-C868-40D5-99F0-0B5B2CEEDBCC}" destId="{28DA9A6E-B437-476F-9C7F-4A1D90C23C36}" srcOrd="2" destOrd="0" presId="urn:microsoft.com/office/officeart/2018/2/layout/IconVerticalSolidList"/>
    <dgm:cxn modelId="{17CB14CA-BE0D-44D9-98FB-950535686ED6}" type="presParOf" srcId="{28DA9A6E-B437-476F-9C7F-4A1D90C23C36}" destId="{DFBAF9D4-BA4B-4FE1-96B1-9BABE2607184}" srcOrd="0" destOrd="0" presId="urn:microsoft.com/office/officeart/2018/2/layout/IconVerticalSolidList"/>
    <dgm:cxn modelId="{60E20722-BFB3-4119-991B-EACA0DE7E7FE}" type="presParOf" srcId="{28DA9A6E-B437-476F-9C7F-4A1D90C23C36}" destId="{E53E23D6-FFD3-4F22-AE03-3416743F1D0F}" srcOrd="1" destOrd="0" presId="urn:microsoft.com/office/officeart/2018/2/layout/IconVerticalSolidList"/>
    <dgm:cxn modelId="{F4D2EB56-105F-42C6-9995-CD204D2656D9}" type="presParOf" srcId="{28DA9A6E-B437-476F-9C7F-4A1D90C23C36}" destId="{4BC77E07-86BA-43B9-A4DD-D1CE23ADD087}" srcOrd="2" destOrd="0" presId="urn:microsoft.com/office/officeart/2018/2/layout/IconVerticalSolidList"/>
    <dgm:cxn modelId="{F864B458-EC7F-4790-A7CB-B3D32EEA4DEB}" type="presParOf" srcId="{28DA9A6E-B437-476F-9C7F-4A1D90C23C36}" destId="{4862BCBA-3D36-4393-B84F-40C27390CE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C236C-EBA8-4B1A-AA0A-E9B029A0BEC8}">
      <dsp:nvSpPr>
        <dsp:cNvPr id="0" name=""/>
        <dsp:cNvSpPr/>
      </dsp:nvSpPr>
      <dsp:spPr>
        <a:xfrm>
          <a:off x="0" y="741464"/>
          <a:ext cx="10287000" cy="13688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CB4A9-6731-4A1A-8E48-013C7E1D0869}">
      <dsp:nvSpPr>
        <dsp:cNvPr id="0" name=""/>
        <dsp:cNvSpPr/>
      </dsp:nvSpPr>
      <dsp:spPr>
        <a:xfrm>
          <a:off x="414079" y="1049456"/>
          <a:ext cx="752871" cy="752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393E41-C76F-4E75-A469-49BCE1566131}">
      <dsp:nvSpPr>
        <dsp:cNvPr id="0" name=""/>
        <dsp:cNvSpPr/>
      </dsp:nvSpPr>
      <dsp:spPr>
        <a:xfrm>
          <a:off x="1581029" y="741464"/>
          <a:ext cx="8705970" cy="1368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71" tIns="144871" rIns="144871" bIns="144871" numCol="1" spcCol="1270" anchor="ctr" anchorCtr="0">
          <a:noAutofit/>
        </a:bodyPr>
        <a:lstStyle/>
        <a:p>
          <a:pPr marL="0" lvl="0" indent="0" algn="l" defTabSz="1111250">
            <a:lnSpc>
              <a:spcPct val="90000"/>
            </a:lnSpc>
            <a:spcBef>
              <a:spcPct val="0"/>
            </a:spcBef>
            <a:spcAft>
              <a:spcPct val="35000"/>
            </a:spcAft>
            <a:buNone/>
          </a:pPr>
          <a:r>
            <a:rPr lang="en-US" sz="2500" kern="1200"/>
            <a:t>…Living within the Circle (Cajete, personal communication)</a:t>
          </a:r>
        </a:p>
      </dsp:txBody>
      <dsp:txXfrm>
        <a:off x="1581029" y="741464"/>
        <a:ext cx="8705970" cy="1368856"/>
      </dsp:txXfrm>
    </dsp:sp>
    <dsp:sp modelId="{DFBAF9D4-BA4B-4FE1-96B1-9BABE2607184}">
      <dsp:nvSpPr>
        <dsp:cNvPr id="0" name=""/>
        <dsp:cNvSpPr/>
      </dsp:nvSpPr>
      <dsp:spPr>
        <a:xfrm>
          <a:off x="0" y="2452535"/>
          <a:ext cx="10287000" cy="136885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3E23D6-FFD3-4F22-AE03-3416743F1D0F}">
      <dsp:nvSpPr>
        <dsp:cNvPr id="0" name=""/>
        <dsp:cNvSpPr/>
      </dsp:nvSpPr>
      <dsp:spPr>
        <a:xfrm>
          <a:off x="414079" y="2760527"/>
          <a:ext cx="752871" cy="752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62BCBA-3D36-4393-B84F-40C27390CE6C}">
      <dsp:nvSpPr>
        <dsp:cNvPr id="0" name=""/>
        <dsp:cNvSpPr/>
      </dsp:nvSpPr>
      <dsp:spPr>
        <a:xfrm>
          <a:off x="1581029" y="2452535"/>
          <a:ext cx="8705970" cy="1368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71" tIns="144871" rIns="144871" bIns="144871" numCol="1" spcCol="1270" anchor="ctr" anchorCtr="0">
          <a:noAutofit/>
        </a:bodyPr>
        <a:lstStyle/>
        <a:p>
          <a:pPr marL="0" lvl="0" indent="0" algn="l" defTabSz="1111250">
            <a:lnSpc>
              <a:spcPct val="90000"/>
            </a:lnSpc>
            <a:spcBef>
              <a:spcPct val="0"/>
            </a:spcBef>
            <a:spcAft>
              <a:spcPct val="35000"/>
            </a:spcAft>
            <a:buNone/>
          </a:pPr>
          <a:r>
            <a:rPr lang="en-US" sz="2500" kern="1200"/>
            <a:t>Complex thinking, complex organization</a:t>
          </a:r>
        </a:p>
      </dsp:txBody>
      <dsp:txXfrm>
        <a:off x="1581029" y="2452535"/>
        <a:ext cx="8705970" cy="13688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26648-F114-4402-B049-AA57EA7F2020}" type="datetimeFigureOut">
              <a:rPr lang="en-US" smtClean="0"/>
              <a:t>8/8/24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815FE-BC4D-474E-9AA3-6983BC3D8777}" type="slidenum">
              <a:rPr lang="en-US" smtClean="0"/>
              <a:t>‹#›</a:t>
            </a:fld>
            <a:endParaRPr lang="en-US"/>
          </a:p>
        </p:txBody>
      </p:sp>
    </p:spTree>
    <p:extLst>
      <p:ext uri="{BB962C8B-B14F-4D97-AF65-F5344CB8AC3E}">
        <p14:creationId xmlns:p14="http://schemas.microsoft.com/office/powerpoint/2010/main" val="36135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biomimicry.org</a:t>
            </a:r>
            <a:r>
              <a:rPr lang="en-US" dirty="0"/>
              <a:t>/biomimicry-design-spiral/</a:t>
            </a:r>
          </a:p>
          <a:p>
            <a:pPr fontAlgn="base"/>
            <a:r>
              <a:rPr lang="en-CA" sz="1200" kern="1200" dirty="0">
                <a:solidFill>
                  <a:schemeClr val="tx1"/>
                </a:solidFill>
                <a:effectLst/>
                <a:latin typeface="+mn-lt"/>
                <a:ea typeface="+mn-ea"/>
                <a:cs typeface="+mn-cs"/>
              </a:rPr>
              <a:t>in one ‘lap’ around the Biomimicry Design Spiral you:</a:t>
            </a:r>
          </a:p>
          <a:p>
            <a:pPr lvl="0" fontAlgn="base"/>
            <a:r>
              <a:rPr lang="en-CA" sz="1200" kern="1200" dirty="0">
                <a:solidFill>
                  <a:schemeClr val="tx1"/>
                </a:solidFill>
                <a:effectLst/>
                <a:latin typeface="+mn-lt"/>
                <a:ea typeface="+mn-ea"/>
                <a:cs typeface="+mn-cs"/>
              </a:rPr>
              <a:t>Identify one or more functions that you want your design to perform,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Translate those functions into biological terms,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Discover strategies that nature uses to perform those functions,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Abstract those strategies back into technical terms,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Emulate those strategies in your design solution,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Evaluate your design against your design brief and Life’s Principles, and then decide how you want to use your next lap.</a:t>
            </a:r>
          </a:p>
          <a:p>
            <a:r>
              <a:rPr lang="en-US" dirty="0"/>
              <a:t>The Power of Habit by Charles Duhigg, Atomic Habit, James Clear – Nature Butterfly Effect</a:t>
            </a:r>
          </a:p>
        </p:txBody>
      </p:sp>
      <p:sp>
        <p:nvSpPr>
          <p:cNvPr id="4" name="Slide Number Placeholder 3"/>
          <p:cNvSpPr>
            <a:spLocks noGrp="1"/>
          </p:cNvSpPr>
          <p:nvPr>
            <p:ph type="sldNum" sz="quarter" idx="5"/>
          </p:nvPr>
        </p:nvSpPr>
        <p:spPr/>
        <p:txBody>
          <a:bodyPr/>
          <a:lstStyle/>
          <a:p>
            <a:fld id="{4EAB7745-AE58-6D4D-B8BF-450E903FC198}" type="slidenum">
              <a:rPr lang="en-US" smtClean="0"/>
              <a:t>2</a:t>
            </a:fld>
            <a:endParaRPr lang="en-US"/>
          </a:p>
        </p:txBody>
      </p:sp>
    </p:spTree>
    <p:extLst>
      <p:ext uri="{BB962C8B-B14F-4D97-AF65-F5344CB8AC3E}">
        <p14:creationId xmlns:p14="http://schemas.microsoft.com/office/powerpoint/2010/main" val="19377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sense it, something big is happening Black Elephant. Whether we like it or not, we are on this wave of accelerated change. “This is a full on societal reinvention challenge” </a:t>
            </a:r>
          </a:p>
          <a:p>
            <a:r>
              <a:rPr lang="en-US" dirty="0"/>
              <a:t>Dynamic stability, Radical Inclusivity</a:t>
            </a:r>
          </a:p>
          <a:p>
            <a:r>
              <a:rPr lang="en-US" dirty="0"/>
              <a:t>Moore’s Law (Gordon and I integrated circuits 60 elements to sixty thousand in 10 years, doubling is now happening every two years: Acceleration exponentially doubles in shorter and shorter time frames. Change in technology was amazing when it doubled in 10 years, now it’s happening every two years </a:t>
            </a:r>
          </a:p>
          <a:p>
            <a:pPr marL="171450" indent="-171450">
              <a:buFontTx/>
              <a:buChar char="-"/>
            </a:pPr>
            <a:r>
              <a:rPr lang="en-US" dirty="0"/>
              <a:t>Platforms of trust, global flows, sharing economy; physical versus societal technologies – how are we going to keep up?</a:t>
            </a:r>
          </a:p>
          <a:p>
            <a:pPr marL="171450" indent="-171450">
              <a:buFontTx/>
              <a:buChar char="-"/>
            </a:pPr>
            <a:r>
              <a:rPr lang="en-US" dirty="0"/>
              <a:t>Resilient, adaptive, connected communities, power of many “this is a full on societal reinvention challenge”</a:t>
            </a:r>
          </a:p>
          <a:p>
            <a:pPr marL="171450" indent="-171450">
              <a:buFontTx/>
              <a:buChar char="-"/>
            </a:pPr>
            <a:endParaRPr lang="en-US" dirty="0"/>
          </a:p>
          <a:p>
            <a:pPr marL="171450" indent="-171450">
              <a:buFontTx/>
              <a:buChar char="-"/>
            </a:pPr>
            <a:r>
              <a:rPr lang="en-US" dirty="0"/>
              <a:t>Byron Auguste, former economic advisor to President Obama said, “In today’s knowledge-human economy it will be human capital – </a:t>
            </a:r>
            <a:r>
              <a:rPr lang="en-US" dirty="0" err="1"/>
              <a:t>talen</a:t>
            </a:r>
            <a:r>
              <a:rPr lang="en-US" dirty="0"/>
              <a:t>, skills, tacit know-how, empathy, and creativity. These are massive, undervalued human assets to unlock, and our educational institutions and </a:t>
            </a:r>
            <a:r>
              <a:rPr lang="en-US" dirty="0" err="1"/>
              <a:t>labour</a:t>
            </a:r>
            <a:r>
              <a:rPr lang="en-US" dirty="0"/>
              <a:t> markets need to adapt to that. RBC report. Cheaper faster, reach the masses. Goal, dynamic economy and inclusive society. We need to rethink social contracts – those between workers and employers, students and educational institutions, and citizens and governments. Full potential </a:t>
            </a:r>
          </a:p>
          <a:p>
            <a:pPr marL="171450" indent="-171450">
              <a:buFontTx/>
              <a:buChar char="-"/>
            </a:pPr>
            <a:r>
              <a:rPr lang="en-US" dirty="0"/>
              <a:t>Educational systems must be retooled to maximize strong fundamentals in reading, writing, coding, and math; creativity, critical thinking, communication, and collaboration; grit, self-motivation, and </a:t>
            </a:r>
            <a:r>
              <a:rPr lang="en-US" dirty="0" err="1"/>
              <a:t>lifelond</a:t>
            </a:r>
            <a:r>
              <a:rPr lang="en-US" dirty="0"/>
              <a:t> learning habits, and entrepreneurship and improvisation – at every level. </a:t>
            </a:r>
          </a:p>
        </p:txBody>
      </p:sp>
      <p:sp>
        <p:nvSpPr>
          <p:cNvPr id="4" name="Slide Number Placeholder 3"/>
          <p:cNvSpPr>
            <a:spLocks noGrp="1"/>
          </p:cNvSpPr>
          <p:nvPr>
            <p:ph type="sldNum" sz="quarter" idx="5"/>
          </p:nvPr>
        </p:nvSpPr>
        <p:spPr/>
        <p:txBody>
          <a:bodyPr/>
          <a:lstStyle/>
          <a:p>
            <a:fld id="{E22815FE-BC4D-474E-9AA3-6983BC3D8777}" type="slidenum">
              <a:rPr lang="en-US" smtClean="0"/>
              <a:t>17</a:t>
            </a:fld>
            <a:endParaRPr lang="en-US"/>
          </a:p>
        </p:txBody>
      </p:sp>
    </p:spTree>
    <p:extLst>
      <p:ext uri="{BB962C8B-B14F-4D97-AF65-F5344CB8AC3E}">
        <p14:creationId xmlns:p14="http://schemas.microsoft.com/office/powerpoint/2010/main" val="2389437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OECP re-</a:t>
            </a:r>
            <a:r>
              <a:rPr lang="en-US" dirty="0" err="1"/>
              <a:t>imaginging</a:t>
            </a:r>
            <a:r>
              <a:rPr lang="en-US" dirty="0"/>
              <a:t> education</a:t>
            </a:r>
          </a:p>
          <a:p>
            <a:r>
              <a:rPr lang="en-US" dirty="0"/>
              <a:t>Rapid and continuous learning (farming)</a:t>
            </a:r>
          </a:p>
          <a:p>
            <a:r>
              <a:rPr lang="en-US" dirty="0"/>
              <a:t>Block out noise- concentration – big family</a:t>
            </a:r>
          </a:p>
          <a:p>
            <a:r>
              <a:rPr lang="en-US" dirty="0"/>
              <a:t>RBC report</a:t>
            </a:r>
          </a:p>
        </p:txBody>
      </p:sp>
      <p:sp>
        <p:nvSpPr>
          <p:cNvPr id="4" name="Slide Number Placeholder 3"/>
          <p:cNvSpPr>
            <a:spLocks noGrp="1"/>
          </p:cNvSpPr>
          <p:nvPr>
            <p:ph type="sldNum" sz="quarter" idx="5"/>
          </p:nvPr>
        </p:nvSpPr>
        <p:spPr/>
        <p:txBody>
          <a:bodyPr/>
          <a:lstStyle/>
          <a:p>
            <a:fld id="{E22815FE-BC4D-474E-9AA3-6983BC3D8777}" type="slidenum">
              <a:rPr lang="en-US" smtClean="0"/>
              <a:t>18</a:t>
            </a:fld>
            <a:endParaRPr lang="en-US"/>
          </a:p>
        </p:txBody>
      </p:sp>
    </p:spTree>
    <p:extLst>
      <p:ext uri="{BB962C8B-B14F-4D97-AF65-F5344CB8AC3E}">
        <p14:creationId xmlns:p14="http://schemas.microsoft.com/office/powerpoint/2010/main" val="2001154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biomimicry.org</a:t>
            </a:r>
            <a:r>
              <a:rPr lang="en-US" dirty="0"/>
              <a:t>/biomimicry-design-spiral/</a:t>
            </a:r>
          </a:p>
          <a:p>
            <a:pPr fontAlgn="base"/>
            <a:r>
              <a:rPr lang="en-CA" sz="1200" kern="1200" dirty="0">
                <a:solidFill>
                  <a:schemeClr val="tx1"/>
                </a:solidFill>
                <a:effectLst/>
                <a:latin typeface="+mn-lt"/>
                <a:ea typeface="+mn-ea"/>
                <a:cs typeface="+mn-cs"/>
              </a:rPr>
              <a:t>in one ‘lap’ around the Biomimicry Design Spiral you:</a:t>
            </a:r>
          </a:p>
          <a:p>
            <a:pPr lvl="0" fontAlgn="base"/>
            <a:r>
              <a:rPr lang="en-CA" sz="1200" kern="1200" dirty="0">
                <a:solidFill>
                  <a:schemeClr val="tx1"/>
                </a:solidFill>
                <a:effectLst/>
                <a:latin typeface="+mn-lt"/>
                <a:ea typeface="+mn-ea"/>
                <a:cs typeface="+mn-cs"/>
              </a:rPr>
              <a:t>Identify one or more functions that you want your design to perform, </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Intuition is a spiritual act. </a:t>
            </a:r>
          </a:p>
          <a:p>
            <a:pPr lvl="0" fontAlgn="base"/>
            <a:r>
              <a:rPr lang="en-CA" sz="1200" kern="1200" dirty="0">
                <a:solidFill>
                  <a:schemeClr val="tx1"/>
                </a:solidFill>
                <a:effectLst/>
                <a:latin typeface="+mn-lt"/>
                <a:ea typeface="+mn-ea"/>
                <a:cs typeface="+mn-cs"/>
              </a:rPr>
              <a:t>Translate those functions into biological terms,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Discover strategies that nature uses to perform those functions,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Abstract those strategies back into technical terms,</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Emulate those strategies in your design solution, </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fontAlgn="base"/>
            <a:r>
              <a:rPr lang="en-CA" sz="1200" kern="1200" dirty="0">
                <a:solidFill>
                  <a:schemeClr val="tx1"/>
                </a:solidFill>
                <a:effectLst/>
                <a:latin typeface="+mn-lt"/>
                <a:ea typeface="+mn-ea"/>
                <a:cs typeface="+mn-cs"/>
              </a:rPr>
              <a:t>Evaluate your design against your design brief and Life’s Principles, and then decide how you want to use your next lap.</a:t>
            </a:r>
          </a:p>
          <a:p>
            <a:r>
              <a:rPr lang="en-US" dirty="0"/>
              <a:t>The Power of Habit by Charles Duhigg, Atomic Habit, James Clear – Nature Butterfly Effect</a:t>
            </a:r>
          </a:p>
        </p:txBody>
      </p:sp>
      <p:sp>
        <p:nvSpPr>
          <p:cNvPr id="4" name="Slide Number Placeholder 3"/>
          <p:cNvSpPr>
            <a:spLocks noGrp="1"/>
          </p:cNvSpPr>
          <p:nvPr>
            <p:ph type="sldNum" sz="quarter" idx="5"/>
          </p:nvPr>
        </p:nvSpPr>
        <p:spPr/>
        <p:txBody>
          <a:bodyPr/>
          <a:lstStyle/>
          <a:p>
            <a:fld id="{4EAB7745-AE58-6D4D-B8BF-450E903FC198}" type="slidenum">
              <a:rPr lang="en-US" smtClean="0"/>
              <a:t>19</a:t>
            </a:fld>
            <a:endParaRPr lang="en-US"/>
          </a:p>
        </p:txBody>
      </p:sp>
    </p:spTree>
    <p:extLst>
      <p:ext uri="{BB962C8B-B14F-4D97-AF65-F5344CB8AC3E}">
        <p14:creationId xmlns:p14="http://schemas.microsoft.com/office/powerpoint/2010/main" val="163470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p>
          <a:p>
            <a:r>
              <a:rPr lang="en-US" dirty="0"/>
              <a:t>I’ve been intrigued by ancient treaties, those even before Europeans arrived like the Great Law of Peace agreed upon by the Iroquois Confederacy, the Six Nations (</a:t>
            </a:r>
            <a:r>
              <a:rPr lang="en-CA" sz="1200" b="0" i="0" kern="1200" dirty="0">
                <a:solidFill>
                  <a:schemeClr val="tx1"/>
                </a:solidFill>
                <a:effectLst/>
                <a:latin typeface="+mn-lt"/>
                <a:ea typeface="+mn-ea"/>
                <a:cs typeface="+mn-cs"/>
              </a:rPr>
              <a:t>Mohawk, Onondaga, Oneida, Cayuga, Seneca, and Tuscarora peoples)</a:t>
            </a:r>
            <a:r>
              <a:rPr lang="en-US" sz="1200" b="0" i="0" kern="1200" dirty="0">
                <a:solidFill>
                  <a:schemeClr val="tx1"/>
                </a:solidFill>
                <a:effectLst/>
                <a:latin typeface="+mn-lt"/>
                <a:ea typeface="+mn-ea"/>
                <a:cs typeface="+mn-cs"/>
              </a:rPr>
              <a:t>.</a:t>
            </a:r>
            <a:r>
              <a:rPr lang="en-US" dirty="0"/>
              <a:t> The US constitution was modelled after this covenant – after this </a:t>
            </a:r>
            <a:r>
              <a:rPr lang="en-CA" sz="1200" b="1" i="0" kern="1200" dirty="0">
                <a:solidFill>
                  <a:schemeClr val="tx1"/>
                </a:solidFill>
                <a:effectLst/>
                <a:latin typeface="+mn-lt"/>
                <a:ea typeface="+mn-ea"/>
                <a:cs typeface="+mn-cs"/>
              </a:rPr>
              <a:t>highly evolved participatory democratic process. </a:t>
            </a:r>
            <a:endParaRPr lang="en-US" dirty="0"/>
          </a:p>
          <a:p>
            <a:endParaRPr lang="en-US" dirty="0"/>
          </a:p>
          <a:p>
            <a:r>
              <a:rPr lang="en-US" dirty="0"/>
              <a:t>I’ve also drawn a lot of  my work on the lessons learned from the Haudenosaunee two-row wampum treaty (</a:t>
            </a:r>
            <a:r>
              <a:rPr lang="en-CA" sz="1200" b="1" i="0" kern="1200" dirty="0">
                <a:solidFill>
                  <a:schemeClr val="tx1"/>
                </a:solidFill>
                <a:effectLst/>
                <a:latin typeface="+mn-lt"/>
                <a:ea typeface="+mn-ea"/>
                <a:cs typeface="+mn-cs"/>
              </a:rPr>
              <a:t>Kaswentha-1613)</a:t>
            </a:r>
            <a:r>
              <a:rPr lang="en-US" dirty="0"/>
              <a:t>  – the parallel development that it teaches. While developing the U of C Indigenous Strategy, Blackfoot Elder Reg </a:t>
            </a:r>
            <a:r>
              <a:rPr lang="en-US" dirty="0" err="1"/>
              <a:t>Crowshoe</a:t>
            </a:r>
            <a:r>
              <a:rPr lang="en-US" dirty="0"/>
              <a:t> encouraged us not to mix culture, as this causes confusion, but to look for parallels. If you think about this, this is how our very existence is constructed - DNA</a:t>
            </a:r>
          </a:p>
        </p:txBody>
      </p:sp>
      <p:sp>
        <p:nvSpPr>
          <p:cNvPr id="4" name="Slide Number Placeholder 3"/>
          <p:cNvSpPr>
            <a:spLocks noGrp="1"/>
          </p:cNvSpPr>
          <p:nvPr>
            <p:ph type="sldNum" sz="quarter" idx="5"/>
          </p:nvPr>
        </p:nvSpPr>
        <p:spPr/>
        <p:txBody>
          <a:bodyPr/>
          <a:lstStyle/>
          <a:p>
            <a:fld id="{47BE220A-AA21-574C-9D41-73DF8CC62B68}" type="slidenum">
              <a:rPr lang="en-US" smtClean="0"/>
              <a:t>20</a:t>
            </a:fld>
            <a:endParaRPr lang="en-US"/>
          </a:p>
        </p:txBody>
      </p:sp>
    </p:spTree>
    <p:extLst>
      <p:ext uri="{BB962C8B-B14F-4D97-AF65-F5344CB8AC3E}">
        <p14:creationId xmlns:p14="http://schemas.microsoft.com/office/powerpoint/2010/main" val="19203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philosophy and definition of leadership? Who am I…</a:t>
            </a:r>
          </a:p>
          <a:p>
            <a:r>
              <a:rPr lang="en-US" dirty="0"/>
              <a:t>Leader said, Come to me with solutions. </a:t>
            </a:r>
          </a:p>
          <a:p>
            <a:r>
              <a:rPr lang="en-US" dirty="0"/>
              <a:t>Adaptive leadership vs technical leadership – complexity theory (7 gen)</a:t>
            </a:r>
          </a:p>
          <a:p>
            <a:endParaRPr lang="en-US" dirty="0"/>
          </a:p>
          <a:p>
            <a:r>
              <a:rPr lang="en-US" dirty="0" err="1"/>
              <a:t>Waniska</a:t>
            </a:r>
            <a:endParaRPr lang="en-US" dirty="0"/>
          </a:p>
        </p:txBody>
      </p:sp>
      <p:sp>
        <p:nvSpPr>
          <p:cNvPr id="4" name="Slide Number Placeholder 3"/>
          <p:cNvSpPr>
            <a:spLocks noGrp="1"/>
          </p:cNvSpPr>
          <p:nvPr>
            <p:ph type="sldNum" sz="quarter" idx="5"/>
          </p:nvPr>
        </p:nvSpPr>
        <p:spPr/>
        <p:txBody>
          <a:bodyPr/>
          <a:lstStyle/>
          <a:p>
            <a:fld id="{E22815FE-BC4D-474E-9AA3-6983BC3D8777}" type="slidenum">
              <a:rPr lang="en-US" smtClean="0"/>
              <a:t>21</a:t>
            </a:fld>
            <a:endParaRPr lang="en-US"/>
          </a:p>
        </p:txBody>
      </p:sp>
    </p:spTree>
    <p:extLst>
      <p:ext uri="{BB962C8B-B14F-4D97-AF65-F5344CB8AC3E}">
        <p14:creationId xmlns:p14="http://schemas.microsoft.com/office/powerpoint/2010/main" val="220381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Wholistic approaches</a:t>
            </a:r>
          </a:p>
        </p:txBody>
      </p:sp>
      <p:sp>
        <p:nvSpPr>
          <p:cNvPr id="4" name="Slide Number Placeholder 3"/>
          <p:cNvSpPr>
            <a:spLocks noGrp="1"/>
          </p:cNvSpPr>
          <p:nvPr>
            <p:ph type="sldNum" sz="quarter" idx="5"/>
          </p:nvPr>
        </p:nvSpPr>
        <p:spPr/>
        <p:txBody>
          <a:bodyPr/>
          <a:lstStyle/>
          <a:p>
            <a:fld id="{E22815FE-BC4D-474E-9AA3-6983BC3D8777}" type="slidenum">
              <a:rPr lang="en-US" smtClean="0"/>
              <a:t>23</a:t>
            </a:fld>
            <a:endParaRPr lang="en-US"/>
          </a:p>
        </p:txBody>
      </p:sp>
    </p:spTree>
    <p:extLst>
      <p:ext uri="{BB962C8B-B14F-4D97-AF65-F5344CB8AC3E}">
        <p14:creationId xmlns:p14="http://schemas.microsoft.com/office/powerpoint/2010/main" val="3510205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1" dirty="0"/>
              <a:t>Institutional Leadership Paradigm Project: Transforming Practices, Structures and Conditions in Indigenous Higher Education</a:t>
            </a:r>
            <a:endParaRPr lang="en-US" dirty="0"/>
          </a:p>
        </p:txBody>
      </p:sp>
      <p:sp>
        <p:nvSpPr>
          <p:cNvPr id="4" name="Slide Number Placeholder 3"/>
          <p:cNvSpPr>
            <a:spLocks noGrp="1"/>
          </p:cNvSpPr>
          <p:nvPr>
            <p:ph type="sldNum" sz="quarter" idx="5"/>
          </p:nvPr>
        </p:nvSpPr>
        <p:spPr/>
        <p:txBody>
          <a:bodyPr/>
          <a:lstStyle/>
          <a:p>
            <a:fld id="{E22815FE-BC4D-474E-9AA3-6983BC3D8777}" type="slidenum">
              <a:rPr lang="en-US" smtClean="0"/>
              <a:t>24</a:t>
            </a:fld>
            <a:endParaRPr lang="en-US"/>
          </a:p>
        </p:txBody>
      </p:sp>
    </p:spTree>
    <p:extLst>
      <p:ext uri="{BB962C8B-B14F-4D97-AF65-F5344CB8AC3E}">
        <p14:creationId xmlns:p14="http://schemas.microsoft.com/office/powerpoint/2010/main" val="3495028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 1613</a:t>
            </a:r>
          </a:p>
        </p:txBody>
      </p:sp>
      <p:sp>
        <p:nvSpPr>
          <p:cNvPr id="4" name="Slide Number Placeholder 3"/>
          <p:cNvSpPr>
            <a:spLocks noGrp="1"/>
          </p:cNvSpPr>
          <p:nvPr>
            <p:ph type="sldNum" sz="quarter" idx="5"/>
          </p:nvPr>
        </p:nvSpPr>
        <p:spPr/>
        <p:txBody>
          <a:bodyPr/>
          <a:lstStyle/>
          <a:p>
            <a:fld id="{E22815FE-BC4D-474E-9AA3-6983BC3D8777}" type="slidenum">
              <a:rPr lang="en-US" smtClean="0"/>
              <a:t>26</a:t>
            </a:fld>
            <a:endParaRPr lang="en-US"/>
          </a:p>
        </p:txBody>
      </p:sp>
    </p:spTree>
    <p:extLst>
      <p:ext uri="{BB962C8B-B14F-4D97-AF65-F5344CB8AC3E}">
        <p14:creationId xmlns:p14="http://schemas.microsoft.com/office/powerpoint/2010/main" val="857604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2815FE-BC4D-474E-9AA3-6983BC3D8777}" type="slidenum">
              <a:rPr lang="en-US" smtClean="0"/>
              <a:t>27</a:t>
            </a:fld>
            <a:endParaRPr lang="en-US"/>
          </a:p>
        </p:txBody>
      </p:sp>
    </p:spTree>
    <p:extLst>
      <p:ext uri="{BB962C8B-B14F-4D97-AF65-F5344CB8AC3E}">
        <p14:creationId xmlns:p14="http://schemas.microsoft.com/office/powerpoint/2010/main" val="103716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Bittersweet</a:t>
            </a:r>
          </a:p>
        </p:txBody>
      </p:sp>
      <p:sp>
        <p:nvSpPr>
          <p:cNvPr id="4" name="Slide Number Placeholder 3"/>
          <p:cNvSpPr>
            <a:spLocks noGrp="1"/>
          </p:cNvSpPr>
          <p:nvPr>
            <p:ph type="sldNum" sz="quarter" idx="5"/>
          </p:nvPr>
        </p:nvSpPr>
        <p:spPr/>
        <p:txBody>
          <a:bodyPr/>
          <a:lstStyle/>
          <a:p>
            <a:fld id="{4EAB7745-AE58-6D4D-B8BF-450E903FC198}" type="slidenum">
              <a:rPr lang="en-US" smtClean="0"/>
              <a:t>28</a:t>
            </a:fld>
            <a:endParaRPr lang="en-US"/>
          </a:p>
        </p:txBody>
      </p:sp>
    </p:spTree>
    <p:extLst>
      <p:ext uri="{BB962C8B-B14F-4D97-AF65-F5344CB8AC3E}">
        <p14:creationId xmlns:p14="http://schemas.microsoft.com/office/powerpoint/2010/main" val="401729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err="1"/>
              <a:t>wah-nān-geen</a:t>
            </a:r>
            <a:r>
              <a:rPr lang="en-US" sz="1200" dirty="0"/>
              <a:t>?</a:t>
            </a:r>
          </a:p>
          <a:p>
            <a:pPr marL="0" indent="0" algn="l">
              <a:buNone/>
            </a:pPr>
            <a:r>
              <a:rPr lang="en-US" sz="1200" dirty="0" err="1"/>
              <a:t>ānīn</a:t>
            </a:r>
            <a:r>
              <a:rPr lang="en-US" sz="1200" dirty="0"/>
              <a:t> </a:t>
            </a:r>
            <a:r>
              <a:rPr lang="en-US" sz="1200" dirty="0" err="1"/>
              <a:t>ēšinihkāsowan</a:t>
            </a:r>
            <a:r>
              <a:rPr lang="en-US" sz="1200" dirty="0"/>
              <a:t>?</a:t>
            </a:r>
          </a:p>
          <a:p>
            <a:r>
              <a:rPr lang="en-US" dirty="0"/>
              <a:t>Vision quest</a:t>
            </a:r>
          </a:p>
        </p:txBody>
      </p:sp>
      <p:sp>
        <p:nvSpPr>
          <p:cNvPr id="4" name="Slide Number Placeholder 3"/>
          <p:cNvSpPr>
            <a:spLocks noGrp="1"/>
          </p:cNvSpPr>
          <p:nvPr>
            <p:ph type="sldNum" sz="quarter" idx="5"/>
          </p:nvPr>
        </p:nvSpPr>
        <p:spPr/>
        <p:txBody>
          <a:bodyPr/>
          <a:lstStyle/>
          <a:p>
            <a:fld id="{E22815FE-BC4D-474E-9AA3-6983BC3D8777}" type="slidenum">
              <a:rPr lang="en-US" smtClean="0"/>
              <a:t>4</a:t>
            </a:fld>
            <a:endParaRPr lang="en-US"/>
          </a:p>
        </p:txBody>
      </p:sp>
    </p:spTree>
    <p:extLst>
      <p:ext uri="{BB962C8B-B14F-4D97-AF65-F5344CB8AC3E}">
        <p14:creationId xmlns:p14="http://schemas.microsoft.com/office/powerpoint/2010/main" val="188073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Princess Alexandra</a:t>
            </a:r>
          </a:p>
          <a:p>
            <a:r>
              <a:rPr lang="en-US" dirty="0"/>
              <a:t>International Research Project, University of Calgary, University of Saskatchewan, </a:t>
            </a:r>
            <a:r>
              <a:rPr lang="en-US" dirty="0" err="1"/>
              <a:t>FNUniv</a:t>
            </a:r>
            <a:r>
              <a:rPr lang="en-US" dirty="0"/>
              <a:t> -MCF</a:t>
            </a:r>
          </a:p>
        </p:txBody>
      </p:sp>
      <p:sp>
        <p:nvSpPr>
          <p:cNvPr id="4" name="Slide Number Placeholder 3"/>
          <p:cNvSpPr>
            <a:spLocks noGrp="1"/>
          </p:cNvSpPr>
          <p:nvPr>
            <p:ph type="sldNum" sz="quarter" idx="5"/>
          </p:nvPr>
        </p:nvSpPr>
        <p:spPr/>
        <p:txBody>
          <a:bodyPr/>
          <a:lstStyle/>
          <a:p>
            <a:fld id="{E22815FE-BC4D-474E-9AA3-6983BC3D8777}" type="slidenum">
              <a:rPr lang="en-US" smtClean="0"/>
              <a:t>30</a:t>
            </a:fld>
            <a:endParaRPr lang="en-US"/>
          </a:p>
        </p:txBody>
      </p:sp>
    </p:spTree>
    <p:extLst>
      <p:ext uri="{BB962C8B-B14F-4D97-AF65-F5344CB8AC3E}">
        <p14:creationId xmlns:p14="http://schemas.microsoft.com/office/powerpoint/2010/main" val="1419973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t>“Take this story, for instance. It’s yours. Do with it what you will. Tell it to your friends. Turn it into a television movie. Forget it. But don’t say in the years to come that you would have lived your life differently if only you had heard this story.”</a:t>
            </a:r>
            <a:r>
              <a:rPr lang="en-US" altLang="en-US" sz="1200" dirty="0"/>
              <a:t> (King, 2003, p. 29)</a:t>
            </a:r>
          </a:p>
          <a:p>
            <a:endParaRPr lang="en-US" dirty="0"/>
          </a:p>
        </p:txBody>
      </p:sp>
      <p:sp>
        <p:nvSpPr>
          <p:cNvPr id="4" name="Slide Number Placeholder 3"/>
          <p:cNvSpPr>
            <a:spLocks noGrp="1"/>
          </p:cNvSpPr>
          <p:nvPr>
            <p:ph type="sldNum" sz="quarter" idx="5"/>
          </p:nvPr>
        </p:nvSpPr>
        <p:spPr/>
        <p:txBody>
          <a:bodyPr/>
          <a:lstStyle/>
          <a:p>
            <a:fld id="{E22815FE-BC4D-474E-9AA3-6983BC3D8777}" type="slidenum">
              <a:rPr lang="en-US" smtClean="0"/>
              <a:t>31</a:t>
            </a:fld>
            <a:endParaRPr lang="en-US"/>
          </a:p>
        </p:txBody>
      </p:sp>
    </p:spTree>
    <p:extLst>
      <p:ext uri="{BB962C8B-B14F-4D97-AF65-F5344CB8AC3E}">
        <p14:creationId xmlns:p14="http://schemas.microsoft.com/office/powerpoint/2010/main" val="104777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r>
              <a:rPr lang="en-US" sz="1200" dirty="0">
                <a:latin typeface="+mj-lt"/>
              </a:rPr>
              <a:t>“We live in a beautiful world … The spirit of the Creator, his energy, is part of all things in this world.  There is nothing else.  Yet, it is all things.  Everything that exists is a part of nature and has a reason and a purpose” </a:t>
            </a:r>
          </a:p>
          <a:p>
            <a:pPr>
              <a:buNone/>
              <a:defRPr/>
            </a:pPr>
            <a:endParaRPr lang="en-US" sz="1200" dirty="0">
              <a:latin typeface="+mj-lt"/>
            </a:endParaRPr>
          </a:p>
          <a:p>
            <a:pPr>
              <a:buNone/>
              <a:defRPr/>
            </a:pPr>
            <a:r>
              <a:rPr lang="en-US" sz="1050" dirty="0"/>
              <a:t>Cree Elder, </a:t>
            </a:r>
            <a:r>
              <a:rPr lang="en-US" sz="1050" i="1" dirty="0" err="1"/>
              <a:t>Ahtahkakoop</a:t>
            </a:r>
            <a:r>
              <a:rPr lang="en-US" sz="1050" dirty="0"/>
              <a:t>, 2000, p. 7.</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5</a:t>
            </a:fld>
            <a:endParaRPr lang="en-US"/>
          </a:p>
        </p:txBody>
      </p:sp>
    </p:spTree>
    <p:extLst>
      <p:ext uri="{BB962C8B-B14F-4D97-AF65-F5344CB8AC3E}">
        <p14:creationId xmlns:p14="http://schemas.microsoft.com/office/powerpoint/2010/main" val="89056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Distant view of Fort Qu'Appelle Indian Industrial School with tents, [Red River] carts and teepees outside the fence, </a:t>
            </a:r>
            <a:r>
              <a:rPr lang="en-CA" sz="1200" b="0" i="0" u="none" strike="noStrike" kern="1200" dirty="0" err="1">
                <a:solidFill>
                  <a:schemeClr val="tx1"/>
                </a:solidFill>
                <a:effectLst/>
                <a:latin typeface="+mn-lt"/>
                <a:ea typeface="+mn-ea"/>
                <a:cs typeface="+mn-cs"/>
              </a:rPr>
              <a:t>Lebret</a:t>
            </a:r>
            <a:r>
              <a:rPr lang="en-CA" sz="1200" b="0" i="0" u="none" strike="noStrike" kern="1200" dirty="0">
                <a:solidFill>
                  <a:schemeClr val="tx1"/>
                </a:solidFill>
                <a:effectLst/>
                <a:latin typeface="+mn-lt"/>
                <a:ea typeface="+mn-ea"/>
                <a:cs typeface="+mn-cs"/>
              </a:rPr>
              <a:t>, Saskatchewan, [May 1885?]. Image courtesy of Library and Archives Canada.</a:t>
            </a:r>
            <a:endParaRPr lang="en-US" dirty="0"/>
          </a:p>
        </p:txBody>
      </p:sp>
      <p:sp>
        <p:nvSpPr>
          <p:cNvPr id="4" name="Slide Number Placeholder 3"/>
          <p:cNvSpPr>
            <a:spLocks noGrp="1"/>
          </p:cNvSpPr>
          <p:nvPr>
            <p:ph type="sldNum" sz="quarter" idx="5"/>
          </p:nvPr>
        </p:nvSpPr>
        <p:spPr/>
        <p:txBody>
          <a:bodyPr/>
          <a:lstStyle/>
          <a:p>
            <a:fld id="{4EAB7745-AE58-6D4D-B8BF-450E903FC198}" type="slidenum">
              <a:rPr lang="en-US" smtClean="0"/>
              <a:t>6</a:t>
            </a:fld>
            <a:endParaRPr lang="en-US"/>
          </a:p>
        </p:txBody>
      </p:sp>
    </p:spTree>
    <p:extLst>
      <p:ext uri="{BB962C8B-B14F-4D97-AF65-F5344CB8AC3E}">
        <p14:creationId xmlns:p14="http://schemas.microsoft.com/office/powerpoint/2010/main" val="153582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B4ABCE1-AB66-B5BC-26A7-42454AC3B274}"/>
              </a:ext>
            </a:extLst>
          </p:cNvPr>
          <p:cNvSpPr>
            <a:spLocks noGrp="1" noChangeArrowheads="1"/>
          </p:cNvSpPr>
          <p:nvPr>
            <p:ph type="sldNum" sz="quarter" idx="5"/>
          </p:nvPr>
        </p:nvSpPr>
        <p:spPr>
          <a:noFill/>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24626A4A-E545-C841-97AA-69AB4F68A3D0}" type="slidenum">
              <a:rPr lang="en-US" altLang="en-US"/>
              <a:pPr/>
              <a:t>7</a:t>
            </a:fld>
            <a:endParaRPr lang="en-US" altLang="en-US"/>
          </a:p>
        </p:txBody>
      </p:sp>
      <p:sp>
        <p:nvSpPr>
          <p:cNvPr id="54275" name="Rectangle 2">
            <a:extLst>
              <a:ext uri="{FF2B5EF4-FFF2-40B4-BE49-F238E27FC236}">
                <a16:creationId xmlns:a16="http://schemas.microsoft.com/office/drawing/2014/main" id="{F03F27F9-FA67-7004-2D69-91880602E1C4}"/>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715658AE-2CBC-2D43-6898-CFBA78724C8D}"/>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Treaty negotiations; </a:t>
            </a:r>
            <a:r>
              <a:rPr lang="en-US" altLang="en-US" dirty="0" err="1">
                <a:latin typeface="Arial" panose="020B0604020202020204" pitchFamily="34" charset="0"/>
              </a:rPr>
              <a:t>convential</a:t>
            </a:r>
            <a:endParaRPr lang="en-US" altLang="en-US" dirty="0">
              <a:latin typeface="Arial" panose="020B0604020202020204" pitchFamily="34" charset="0"/>
            </a:endParaRPr>
          </a:p>
          <a:p>
            <a:pPr eaLnBrk="1" hangingPunct="1"/>
            <a:r>
              <a:rPr lang="en-US" altLang="en-US" dirty="0">
                <a:latin typeface="Arial" panose="020B0604020202020204" pitchFamily="34" charset="0"/>
              </a:rPr>
              <a:t>Strength based perspectives, Appreciative Inquiry</a:t>
            </a:r>
          </a:p>
          <a:p>
            <a:r>
              <a:rPr lang="en-US" sz="1200" dirty="0"/>
              <a:t>Discovery: what gives life (define the best of what is) – appreciating</a:t>
            </a:r>
          </a:p>
          <a:p>
            <a:r>
              <a:rPr lang="en-US" sz="1200" dirty="0"/>
              <a:t>Dream: What could be. Innovating, envisioning what is possible</a:t>
            </a:r>
          </a:p>
          <a:p>
            <a:r>
              <a:rPr lang="en-US" sz="1200" dirty="0"/>
              <a:t>Design: What should be, building the ideal, co-constructing</a:t>
            </a:r>
          </a:p>
          <a:p>
            <a:r>
              <a:rPr lang="en-US" sz="1200" dirty="0"/>
              <a:t>Destiny: empower, learn, evaluate, adjust. What will be, sustaining excellence</a:t>
            </a:r>
          </a:p>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Schooling, research as discovery, leadership as responsibility. No choice but to use voice</a:t>
            </a:r>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233911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AND SECOND ORDER CHANGE: technical existing structure) versus transformational (acknowledging and providing services for EDIA with changing the system, Indigenous peoples without recognizing and compensating differences in pedagogies, methodologies, histories; providing resources </a:t>
            </a:r>
            <a:r>
              <a:rPr lang="en-US" dirty="0" err="1"/>
              <a:t>eg.</a:t>
            </a:r>
            <a:r>
              <a:rPr lang="en-US" dirty="0"/>
              <a:t> Connectivity, more books for the library, counselling services within building)</a:t>
            </a:r>
          </a:p>
          <a:p>
            <a:r>
              <a:rPr lang="en-US" dirty="0"/>
              <a:t>Change: Meaningful, measurable, manageable. </a:t>
            </a:r>
          </a:p>
        </p:txBody>
      </p:sp>
      <p:sp>
        <p:nvSpPr>
          <p:cNvPr id="4" name="Slide Number Placeholder 3"/>
          <p:cNvSpPr>
            <a:spLocks noGrp="1"/>
          </p:cNvSpPr>
          <p:nvPr>
            <p:ph type="sldNum" sz="quarter" idx="5"/>
          </p:nvPr>
        </p:nvSpPr>
        <p:spPr/>
        <p:txBody>
          <a:bodyPr/>
          <a:lstStyle/>
          <a:p>
            <a:fld id="{E22815FE-BC4D-474E-9AA3-6983BC3D8777}" type="slidenum">
              <a:rPr lang="en-US" smtClean="0"/>
              <a:t>14</a:t>
            </a:fld>
            <a:endParaRPr lang="en-US"/>
          </a:p>
        </p:txBody>
      </p:sp>
    </p:spTree>
    <p:extLst>
      <p:ext uri="{BB962C8B-B14F-4D97-AF65-F5344CB8AC3E}">
        <p14:creationId xmlns:p14="http://schemas.microsoft.com/office/powerpoint/2010/main" val="199602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Shapeshifting – supernatural </a:t>
            </a:r>
          </a:p>
        </p:txBody>
      </p:sp>
      <p:sp>
        <p:nvSpPr>
          <p:cNvPr id="4" name="Slide Number Placeholder 3"/>
          <p:cNvSpPr>
            <a:spLocks noGrp="1"/>
          </p:cNvSpPr>
          <p:nvPr>
            <p:ph type="sldNum" sz="quarter" idx="5"/>
          </p:nvPr>
        </p:nvSpPr>
        <p:spPr/>
        <p:txBody>
          <a:bodyPr/>
          <a:lstStyle/>
          <a:p>
            <a:fld id="{E22815FE-BC4D-474E-9AA3-6983BC3D8777}" type="slidenum">
              <a:rPr lang="en-US" smtClean="0"/>
              <a:t>15</a:t>
            </a:fld>
            <a:endParaRPr lang="en-US"/>
          </a:p>
        </p:txBody>
      </p:sp>
    </p:spTree>
    <p:extLst>
      <p:ext uri="{BB962C8B-B14F-4D97-AF65-F5344CB8AC3E}">
        <p14:creationId xmlns:p14="http://schemas.microsoft.com/office/powerpoint/2010/main" val="295081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err="1">
                <a:solidFill>
                  <a:schemeClr val="tx1"/>
                </a:solidFill>
                <a:effectLst/>
                <a:latin typeface="+mn-lt"/>
                <a:ea typeface="+mn-ea"/>
                <a:cs typeface="+mn-cs"/>
              </a:rPr>
              <a:t>Stockhom</a:t>
            </a:r>
            <a:r>
              <a:rPr lang="en-CA" sz="1200" b="0" i="0" kern="1200" dirty="0">
                <a:solidFill>
                  <a:schemeClr val="tx1"/>
                </a:solidFill>
                <a:effectLst/>
                <a:latin typeface="+mn-lt"/>
                <a:ea typeface="+mn-ea"/>
                <a:cs typeface="+mn-cs"/>
              </a:rPr>
              <a:t> bungy located in the Swiss Alps is one of the most breathtaking and unusual bungy sites in the world. You are lifted 134m up in a mountain gondola, the doors open and you take the plunge; leaping and freefalling towards the pristine mountain lake </a:t>
            </a:r>
            <a:r>
              <a:rPr lang="en-CA" sz="1200" b="0" i="0" kern="1200" dirty="0" err="1">
                <a:solidFill>
                  <a:schemeClr val="tx1"/>
                </a:solidFill>
                <a:effectLst/>
                <a:latin typeface="+mn-lt"/>
                <a:ea typeface="+mn-ea"/>
                <a:cs typeface="+mn-cs"/>
              </a:rPr>
              <a:t>Stocksee</a:t>
            </a:r>
            <a:r>
              <a:rPr lang="en-CA" sz="1200" b="0" i="0" kern="1200" dirty="0">
                <a:solidFill>
                  <a:schemeClr val="tx1"/>
                </a:solidFill>
                <a:effectLst/>
                <a:latin typeface="+mn-lt"/>
                <a:ea typeface="+mn-ea"/>
                <a:cs typeface="+mn-cs"/>
              </a:rPr>
              <a:t>. 450 ft- 134 m</a:t>
            </a:r>
          </a:p>
          <a:p>
            <a:r>
              <a:rPr lang="en-CA" sz="1200" b="0" i="0" kern="1200" dirty="0">
                <a:solidFill>
                  <a:schemeClr val="tx1"/>
                </a:solidFill>
                <a:effectLst/>
                <a:latin typeface="+mn-lt"/>
                <a:ea typeface="+mn-ea"/>
                <a:cs typeface="+mn-cs"/>
              </a:rPr>
              <a:t>This girl has taught me how to actively listen…story</a:t>
            </a:r>
          </a:p>
          <a:p>
            <a:r>
              <a:rPr lang="en-CA" sz="1200" b="0" i="0" kern="1200" dirty="0">
                <a:solidFill>
                  <a:schemeClr val="tx1"/>
                </a:solidFill>
                <a:effectLst/>
                <a:latin typeface="+mn-lt"/>
                <a:ea typeface="+mn-ea"/>
                <a:cs typeface="+mn-cs"/>
              </a:rPr>
              <a:t>To feel comfort in the whole world. I’ve used these visuals to teach about leadership, leading on the edge, embracing open systems by taking risks. Fearlessness, or fearful but trusting in the possibilities  – Trust. </a:t>
            </a:r>
            <a:endParaRPr lang="en-US" dirty="0"/>
          </a:p>
          <a:p>
            <a:pPr marL="0" indent="0">
              <a:buNone/>
            </a:pPr>
            <a:r>
              <a:rPr lang="en-US" dirty="0"/>
              <a:t>A theory of org readiness for change (Bryan Weiner): </a:t>
            </a:r>
            <a:r>
              <a:rPr lang="en-CA" b="0" i="0" u="none" strike="noStrike" dirty="0">
                <a:solidFill>
                  <a:srgbClr val="333333"/>
                </a:solidFill>
                <a:effectLst/>
              </a:rPr>
              <a:t>Organizational readiness for change is a multi-level, multi-faceted construct. As an organization-level construct, readiness for change refers to organizational members’:</a:t>
            </a:r>
          </a:p>
          <a:p>
            <a:pPr marL="0" indent="0">
              <a:buNone/>
            </a:pPr>
            <a:endParaRPr lang="en-CA" b="0" i="0" u="none" strike="noStrike" dirty="0">
              <a:solidFill>
                <a:srgbClr val="333333"/>
              </a:solidFill>
              <a:effectLst/>
            </a:endParaRPr>
          </a:p>
          <a:p>
            <a:pPr lvl="1"/>
            <a:r>
              <a:rPr lang="en-CA" b="0" i="0" u="none" strike="noStrike" dirty="0">
                <a:solidFill>
                  <a:srgbClr val="333333"/>
                </a:solidFill>
                <a:effectLst/>
              </a:rPr>
              <a:t>shared resolve to implement a change (change commitment) and </a:t>
            </a:r>
          </a:p>
          <a:p>
            <a:pPr lvl="1"/>
            <a:r>
              <a:rPr lang="en-CA" b="0" i="0" u="none" strike="noStrike" dirty="0">
                <a:solidFill>
                  <a:srgbClr val="333333"/>
                </a:solidFill>
                <a:effectLst/>
              </a:rPr>
              <a:t>shared belief in their collective capability to do so (change efficacy). </a:t>
            </a:r>
          </a:p>
          <a:p>
            <a:pPr marL="0" indent="0">
              <a:buNone/>
            </a:pPr>
            <a:r>
              <a:rPr lang="en-CA" b="0" u="none" strike="noStrike" dirty="0">
                <a:effectLst/>
              </a:rPr>
              <a:t>Organisational valence refers to how much an individual values a particular change or proposed outcome. </a:t>
            </a:r>
          </a:p>
          <a:p>
            <a:pPr marL="0" indent="0">
              <a:buNone/>
            </a:pPr>
            <a:r>
              <a:rPr lang="en-CA" b="0" u="none" strike="noStrike" dirty="0"/>
              <a:t>D</a:t>
            </a:r>
            <a:r>
              <a:rPr lang="en-CA" dirty="0">
                <a:effectLst/>
              </a:rPr>
              <a:t>o organizational members value the</a:t>
            </a:r>
            <a:r>
              <a:rPr lang="en-CA" dirty="0"/>
              <a:t> </a:t>
            </a:r>
            <a:r>
              <a:rPr lang="en-CA" dirty="0">
                <a:effectLst/>
              </a:rPr>
              <a:t>specific impending change? </a:t>
            </a:r>
            <a:r>
              <a:rPr lang="en-CA" dirty="0"/>
              <a:t>D</a:t>
            </a:r>
            <a:r>
              <a:rPr lang="en-CA" dirty="0">
                <a:effectLst/>
              </a:rPr>
              <a:t>o they think</a:t>
            </a:r>
            <a:r>
              <a:rPr lang="en-CA" dirty="0"/>
              <a:t> </a:t>
            </a:r>
            <a:r>
              <a:rPr lang="en-CA" dirty="0">
                <a:effectLst/>
              </a:rPr>
              <a:t>that it is needed, important, beneficial, or worthwhile?</a:t>
            </a:r>
          </a:p>
          <a:p>
            <a:pPr marL="0" indent="0">
              <a:buNone/>
            </a:pPr>
            <a:r>
              <a:rPr lang="en-CA" dirty="0">
                <a:effectLst/>
              </a:rPr>
              <a:t>The more organizational members value the change, the</a:t>
            </a:r>
            <a:r>
              <a:rPr lang="en-CA" dirty="0"/>
              <a:t> </a:t>
            </a:r>
            <a:r>
              <a:rPr lang="en-CA" dirty="0">
                <a:effectLst/>
              </a:rPr>
              <a:t>more they will want to implement the change, or, put differently,</a:t>
            </a:r>
            <a:r>
              <a:rPr lang="en-CA" dirty="0"/>
              <a:t> </a:t>
            </a:r>
            <a:r>
              <a:rPr lang="en-CA" dirty="0">
                <a:effectLst/>
              </a:rPr>
              <a:t>the more resolve they will feel to engage in the</a:t>
            </a:r>
            <a:r>
              <a:rPr lang="en-CA" dirty="0"/>
              <a:t> </a:t>
            </a:r>
            <a:r>
              <a:rPr lang="en-CA" dirty="0">
                <a:effectLst/>
              </a:rPr>
              <a:t>courses of action involved in change implementation.</a:t>
            </a:r>
            <a:endParaRPr lang="en-US" dirty="0">
              <a:effectLst/>
            </a:endParaRPr>
          </a:p>
          <a:p>
            <a:pPr marL="0" indent="0" algn="l" fontAlgn="base">
              <a:buNone/>
            </a:pPr>
            <a:r>
              <a:rPr lang="en-CA" b="0" i="0" u="none" strike="noStrike" dirty="0">
                <a:effectLst/>
              </a:rPr>
              <a:t>Organisational valence has been shown to impact a range of outcomes including:</a:t>
            </a:r>
          </a:p>
          <a:p>
            <a:pPr lvl="1" fontAlgn="base">
              <a:buFont typeface="Arial" panose="020B0604020202020204" pitchFamily="34" charset="0"/>
              <a:buChar char="•"/>
            </a:pPr>
            <a:r>
              <a:rPr lang="en-CA" b="0" i="0" u="none" strike="noStrike" dirty="0">
                <a:effectLst/>
              </a:rPr>
              <a:t>How committed on individual is to the organisation</a:t>
            </a:r>
          </a:p>
          <a:p>
            <a:pPr lvl="1" fontAlgn="base">
              <a:buFont typeface="Arial" panose="020B0604020202020204" pitchFamily="34" charset="0"/>
              <a:buChar char="•"/>
            </a:pPr>
            <a:r>
              <a:rPr lang="en-CA" b="0" i="0" u="none" strike="noStrike" dirty="0">
                <a:effectLst/>
              </a:rPr>
              <a:t>Their responses to organisational change</a:t>
            </a:r>
          </a:p>
          <a:p>
            <a:pPr lvl="1" fontAlgn="base">
              <a:buFont typeface="Arial" panose="020B0604020202020204" pitchFamily="34" charset="0"/>
              <a:buChar char="•"/>
            </a:pPr>
            <a:r>
              <a:rPr lang="en-CA" b="0" i="0" u="none" strike="noStrike" dirty="0">
                <a:effectLst/>
              </a:rPr>
              <a:t>Individual motivation and the motivation of management</a:t>
            </a:r>
          </a:p>
          <a:p>
            <a:pPr lvl="1" fontAlgn="base">
              <a:buFont typeface="Arial" panose="020B0604020202020204" pitchFamily="34" charset="0"/>
              <a:buChar char="•"/>
            </a:pPr>
            <a:r>
              <a:rPr lang="en-CA" b="0" i="0" u="none" strike="noStrike" dirty="0">
                <a:effectLst/>
              </a:rPr>
              <a:t>Individual well-being</a:t>
            </a:r>
            <a:endParaRPr lang="en-US" b="0" i="0" u="none" strike="noStrike" dirty="0">
              <a:effectLst/>
            </a:endParaRPr>
          </a:p>
          <a:p>
            <a:pPr lvl="1" fontAlgn="base">
              <a:buFont typeface="Arial" panose="020B0604020202020204" pitchFamily="34" charset="0"/>
              <a:buChar char="•"/>
            </a:pPr>
            <a:r>
              <a:rPr lang="en-US" dirty="0"/>
              <a:t>How much people respect each other</a:t>
            </a:r>
            <a:endParaRPr lang="en-CA" b="0" i="0" u="none" strike="noStrike" dirty="0">
              <a:effectLst/>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16</a:t>
            </a:fld>
            <a:endParaRPr lang="en-US"/>
          </a:p>
        </p:txBody>
      </p:sp>
    </p:spTree>
    <p:extLst>
      <p:ext uri="{BB962C8B-B14F-4D97-AF65-F5344CB8AC3E}">
        <p14:creationId xmlns:p14="http://schemas.microsoft.com/office/powerpoint/2010/main" val="170174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77DF1D-D731-86FC-22F9-00221AD8C227}"/>
              </a:ext>
            </a:extLst>
          </p:cNvPr>
          <p:cNvSpPr>
            <a:spLocks noGrp="1"/>
          </p:cNvSpPr>
          <p:nvPr>
            <p:ph type="pic" sz="quarter" idx="10"/>
          </p:nvPr>
        </p:nvSpPr>
        <p:spPr>
          <a:xfrm>
            <a:off x="1289143" y="440217"/>
            <a:ext cx="9613711" cy="2327086"/>
          </a:xfrm>
          <a:ln w="15875">
            <a:solidFill>
              <a:schemeClr val="accent1"/>
            </a:solidFill>
          </a:ln>
        </p:spPr>
        <p:txBody>
          <a:bodyPr anchor="ctr">
            <a:noAutofit/>
          </a:bodyPr>
          <a:lstStyle>
            <a:lvl1pPr marL="0" indent="0" algn="ctr">
              <a:buNone/>
              <a:defRPr>
                <a:solidFill>
                  <a:schemeClr val="accent1"/>
                </a:solidFill>
              </a:defRPr>
            </a:lvl1pPr>
          </a:lstStyle>
          <a:p>
            <a:endParaRPr lang="en-US" dirty="0"/>
          </a:p>
        </p:txBody>
      </p:sp>
      <p:sp>
        <p:nvSpPr>
          <p:cNvPr id="2" name="Title 1">
            <a:extLst>
              <a:ext uri="{FF2B5EF4-FFF2-40B4-BE49-F238E27FC236}">
                <a16:creationId xmlns:a16="http://schemas.microsoft.com/office/drawing/2014/main" id="{C7A4FE67-D925-EFE3-2BA5-C28DA7C030D8}"/>
              </a:ext>
            </a:extLst>
          </p:cNvPr>
          <p:cNvSpPr>
            <a:spLocks noGrp="1"/>
          </p:cNvSpPr>
          <p:nvPr>
            <p:ph type="ctrTitle"/>
          </p:nvPr>
        </p:nvSpPr>
        <p:spPr>
          <a:xfrm>
            <a:off x="1143000" y="3236976"/>
            <a:ext cx="6867144" cy="2386584"/>
          </a:xfrm>
        </p:spPr>
        <p:txBody>
          <a:bodyPr anchor="b">
            <a:noAutofit/>
          </a:bodyPr>
          <a:lstStyle>
            <a:lvl1pPr algn="l">
              <a:defRPr sz="6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3D58524-513B-3FD2-4ED0-CB0CA3A3DF58}"/>
              </a:ext>
            </a:extLst>
          </p:cNvPr>
          <p:cNvSpPr>
            <a:spLocks noGrp="1"/>
          </p:cNvSpPr>
          <p:nvPr>
            <p:ph type="subTitle" idx="1"/>
          </p:nvPr>
        </p:nvSpPr>
        <p:spPr>
          <a:xfrm>
            <a:off x="6327648" y="5971032"/>
            <a:ext cx="3776472" cy="530352"/>
          </a:xfrm>
        </p:spPr>
        <p:txBody>
          <a:bodyPr>
            <a:noAutofit/>
          </a:bodyPr>
          <a:lstStyle>
            <a:lvl1pPr marL="0" indent="0" algn="ctr">
              <a:buNone/>
              <a:defRPr sz="2000">
                <a:solidFill>
                  <a:schemeClr val="accent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AAA2A54F-058C-EF24-C892-91614AF2D7E8}"/>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313A15-57C2-5BD9-DE2B-442792010C5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D750DB-651A-3C95-E822-712897C2D5A4}"/>
              </a:ext>
            </a:extLst>
          </p:cNvPr>
          <p:cNvCxnSpPr>
            <a:cxnSpLocks/>
          </p:cNvCxnSpPr>
          <p:nvPr userDrawn="1"/>
        </p:nvCxnSpPr>
        <p:spPr>
          <a:xfrm>
            <a:off x="398366" y="3226467"/>
            <a:ext cx="11395267" cy="44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36281F-EE75-A92A-B85E-00B02B5C0B67}"/>
              </a:ext>
            </a:extLst>
          </p:cNvPr>
          <p:cNvCxnSpPr>
            <a:cxnSpLocks/>
          </p:cNvCxnSpPr>
          <p:nvPr userDrawn="1"/>
        </p:nvCxnSpPr>
        <p:spPr>
          <a:xfrm>
            <a:off x="-11430" y="6165891"/>
            <a:ext cx="6339792"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B98AA9-64E2-C5F9-3E90-D02F312EDC52}"/>
              </a:ext>
            </a:extLst>
          </p:cNvPr>
          <p:cNvCxnSpPr>
            <a:cxnSpLocks/>
          </p:cNvCxnSpPr>
          <p:nvPr userDrawn="1"/>
        </p:nvCxnSpPr>
        <p:spPr>
          <a:xfrm>
            <a:off x="10103564" y="6165891"/>
            <a:ext cx="208843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EDE488-304D-8F7B-7181-CB5794855926}"/>
              </a:ext>
            </a:extLst>
          </p:cNvPr>
          <p:cNvCxnSpPr>
            <a:cxnSpLocks/>
          </p:cNvCxnSpPr>
          <p:nvPr userDrawn="1"/>
        </p:nvCxnSpPr>
        <p:spPr>
          <a:xfrm>
            <a:off x="1565155" y="1983947"/>
            <a:ext cx="1062684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73152"/>
            <a:ext cx="3227832" cy="969264"/>
          </a:xfrm>
        </p:spPr>
        <p:txBody>
          <a:bodyPr/>
          <a:lstStyle>
            <a:lvl1pPr>
              <a:defRPr>
                <a:solidFill>
                  <a:schemeClr val="accent1"/>
                </a:solidFill>
              </a:defRPr>
            </a:lvl1pPr>
          </a:lstStyle>
          <a:p>
            <a:r>
              <a:rPr lang="en-US" dirty="0"/>
              <a:t>Click to edit Master title style</a:t>
            </a:r>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59436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51206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51206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01752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2916936"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2916936"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544068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535838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535838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Picture Placeholder 31">
            <a:extLst>
              <a:ext uri="{FF2B5EF4-FFF2-40B4-BE49-F238E27FC236}">
                <a16:creationId xmlns:a16="http://schemas.microsoft.com/office/drawing/2014/main" id="{8AC38C98-F011-6729-EA3D-B9F72D88DBB5}"/>
              </a:ext>
            </a:extLst>
          </p:cNvPr>
          <p:cNvSpPr>
            <a:spLocks noGrp="1"/>
          </p:cNvSpPr>
          <p:nvPr>
            <p:ph type="pic" sz="quarter" idx="25"/>
          </p:nvPr>
        </p:nvSpPr>
        <p:spPr>
          <a:xfrm>
            <a:off x="7744968"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23" name="Text Placeholder 2">
            <a:extLst>
              <a:ext uri="{FF2B5EF4-FFF2-40B4-BE49-F238E27FC236}">
                <a16:creationId xmlns:a16="http://schemas.microsoft.com/office/drawing/2014/main" id="{01D32DAF-E8E7-6294-0961-BC9CCFB6F413}"/>
              </a:ext>
            </a:extLst>
          </p:cNvPr>
          <p:cNvSpPr>
            <a:spLocks noGrp="1"/>
          </p:cNvSpPr>
          <p:nvPr>
            <p:ph type="body" idx="16"/>
          </p:nvPr>
        </p:nvSpPr>
        <p:spPr>
          <a:xfrm>
            <a:off x="764438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C9875650-BD0D-32C5-3819-F8C14365B414}"/>
              </a:ext>
            </a:extLst>
          </p:cNvPr>
          <p:cNvSpPr>
            <a:spLocks noGrp="1"/>
          </p:cNvSpPr>
          <p:nvPr>
            <p:ph type="body" idx="21"/>
          </p:nvPr>
        </p:nvSpPr>
        <p:spPr>
          <a:xfrm>
            <a:off x="764438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10204704"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1011326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1011326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8" name="Straight Connector 7">
            <a:extLst>
              <a:ext uri="{FF2B5EF4-FFF2-40B4-BE49-F238E27FC236}">
                <a16:creationId xmlns:a16="http://schemas.microsoft.com/office/drawing/2014/main" id="{DEEA677E-8DEA-5E75-BA4B-23D1BA7F8E99}"/>
              </a:ext>
            </a:extLst>
          </p:cNvPr>
          <p:cNvCxnSpPr>
            <a:cxnSpLocks/>
          </p:cNvCxnSpPr>
          <p:nvPr userDrawn="1"/>
        </p:nvCxnSpPr>
        <p:spPr>
          <a:xfrm>
            <a:off x="3866404" y="52254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319DB-4A46-5428-C6CC-D0751895D66F}"/>
              </a:ext>
            </a:extLst>
          </p:cNvPr>
          <p:cNvCxnSpPr>
            <a:cxnSpLocks/>
          </p:cNvCxnSpPr>
          <p:nvPr userDrawn="1"/>
        </p:nvCxnSpPr>
        <p:spPr>
          <a:xfrm>
            <a:off x="0" y="5757057"/>
            <a:ext cx="85048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2B810B-B523-F767-647B-12432989B2E9}"/>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2A089CB3-1FD6-52E9-890B-0C5EC799D8A1}"/>
              </a:ext>
            </a:extLst>
          </p:cNvPr>
          <p:cNvSpPr>
            <a:spLocks noGrp="1"/>
          </p:cNvSpPr>
          <p:nvPr>
            <p:ph type="body" sz="quarter" idx="13"/>
          </p:nvPr>
        </p:nvSpPr>
        <p:spPr>
          <a:xfrm>
            <a:off x="8836655" y="5143104"/>
            <a:ext cx="3355345" cy="1252728"/>
          </a:xfrm>
        </p:spPr>
        <p:txBody>
          <a:bodyPr anchor="ctr"/>
          <a:lstStyle>
            <a:lvl1pPr marL="0" indent="0">
              <a:buNone/>
              <a:defRPr sz="4000">
                <a:solidFill>
                  <a:schemeClr val="accent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9612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672C-3B98-424B-3047-A14FF403A81D}"/>
              </a:ext>
            </a:extLst>
          </p:cNvPr>
          <p:cNvSpPr>
            <a:spLocks noGrp="1"/>
          </p:cNvSpPr>
          <p:nvPr>
            <p:ph type="title"/>
          </p:nvPr>
        </p:nvSpPr>
        <p:spPr>
          <a:xfrm>
            <a:off x="466344" y="36576"/>
            <a:ext cx="5294376" cy="969264"/>
          </a:xfrm>
        </p:spPr>
        <p:txBody>
          <a:bodyPr/>
          <a:lstStyle>
            <a:lvl1pPr>
              <a:lnSpc>
                <a:spcPct val="100000"/>
              </a:lnSpc>
              <a:defRPr>
                <a:solidFill>
                  <a:schemeClr val="accent1"/>
                </a:solidFill>
              </a:defRPr>
            </a:lvl1pPr>
          </a:lstStyle>
          <a:p>
            <a:r>
              <a:rPr lang="en-US" dirty="0"/>
              <a:t>Click to edit Master title style</a:t>
            </a:r>
          </a:p>
        </p:txBody>
      </p:sp>
      <p:sp>
        <p:nvSpPr>
          <p:cNvPr id="22" name="Picture Placeholder 20">
            <a:extLst>
              <a:ext uri="{FF2B5EF4-FFF2-40B4-BE49-F238E27FC236}">
                <a16:creationId xmlns:a16="http://schemas.microsoft.com/office/drawing/2014/main" id="{656258F0-1496-C756-9648-B7772E2B1113}"/>
              </a:ext>
            </a:extLst>
          </p:cNvPr>
          <p:cNvSpPr>
            <a:spLocks noGrp="1"/>
          </p:cNvSpPr>
          <p:nvPr>
            <p:ph type="pic" sz="quarter" idx="13"/>
          </p:nvPr>
        </p:nvSpPr>
        <p:spPr>
          <a:xfrm>
            <a:off x="444501" y="1592221"/>
            <a:ext cx="5207000" cy="4292599"/>
          </a:xfrm>
          <a:ln w="15875">
            <a:solidFill>
              <a:schemeClr val="accent1"/>
            </a:solidFill>
          </a:ln>
        </p:spPr>
        <p:txBody>
          <a:bodyPr anchor="ctr"/>
          <a:lstStyle>
            <a:lvl1pPr marL="0" indent="0" algn="ctr">
              <a:buFontTx/>
              <a:buNone/>
              <a:defRPr>
                <a:solidFill>
                  <a:schemeClr val="accent1"/>
                </a:solidFill>
              </a:defRPr>
            </a:lvl1pPr>
          </a:lstStyle>
          <a:p>
            <a:endParaRPr lang="en-US" dirty="0"/>
          </a:p>
        </p:txBody>
      </p:sp>
      <p:sp>
        <p:nvSpPr>
          <p:cNvPr id="3" name="Text Placeholder 2">
            <a:extLst>
              <a:ext uri="{FF2B5EF4-FFF2-40B4-BE49-F238E27FC236}">
                <a16:creationId xmlns:a16="http://schemas.microsoft.com/office/drawing/2014/main" id="{39399D7D-8B9F-47AD-ACF1-0FAA45069006}"/>
              </a:ext>
            </a:extLst>
          </p:cNvPr>
          <p:cNvSpPr>
            <a:spLocks noGrp="1"/>
          </p:cNvSpPr>
          <p:nvPr>
            <p:ph type="body" idx="1"/>
          </p:nvPr>
        </p:nvSpPr>
        <p:spPr>
          <a:xfrm>
            <a:off x="6565392" y="740664"/>
            <a:ext cx="5157787" cy="466344"/>
          </a:xfrm>
        </p:spPr>
        <p:txBody>
          <a:bodyPr anchor="ctr"/>
          <a:lstStyle>
            <a:lvl1pPr marL="0" indent="0">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2E9DC0-11F7-BF92-00BF-7C7E94670C1C}"/>
              </a:ext>
            </a:extLst>
          </p:cNvPr>
          <p:cNvSpPr>
            <a:spLocks noGrp="1"/>
          </p:cNvSpPr>
          <p:nvPr>
            <p:ph sz="half" idx="2"/>
          </p:nvPr>
        </p:nvSpPr>
        <p:spPr>
          <a:xfrm>
            <a:off x="6565392" y="1417320"/>
            <a:ext cx="5157787" cy="2029968"/>
          </a:xfrm>
        </p:spPr>
        <p:txBody>
          <a:bodyPr/>
          <a:lstStyle>
            <a:lvl1pPr>
              <a:lnSpc>
                <a:spcPct val="100000"/>
              </a:lnSpc>
              <a:spcBef>
                <a:spcPts val="1800"/>
              </a:spcBef>
              <a:defRPr sz="1800">
                <a:solidFill>
                  <a:schemeClr val="accent1"/>
                </a:solidFill>
              </a:defRPr>
            </a:lvl1pPr>
            <a:lvl2pPr>
              <a:lnSpc>
                <a:spcPct val="100000"/>
              </a:lnSpc>
              <a:spcBef>
                <a:spcPts val="600"/>
              </a:spcBef>
              <a:defRPr sz="1600">
                <a:solidFill>
                  <a:schemeClr val="accent1"/>
                </a:solidFill>
              </a:defRPr>
            </a:lvl2pPr>
            <a:lvl3pPr>
              <a:lnSpc>
                <a:spcPct val="100000"/>
              </a:lnSpc>
              <a:spcBef>
                <a:spcPts val="600"/>
              </a:spcBef>
              <a:defRPr sz="1400">
                <a:solidFill>
                  <a:schemeClr val="accent1"/>
                </a:solidFill>
              </a:defRPr>
            </a:lvl3pPr>
            <a:lvl4pPr>
              <a:lnSpc>
                <a:spcPct val="100000"/>
              </a:lnSpc>
              <a:spcBef>
                <a:spcPts val="600"/>
              </a:spcBef>
              <a:defRPr sz="1200">
                <a:solidFill>
                  <a:schemeClr val="accent1"/>
                </a:solidFill>
              </a:defRPr>
            </a:lvl4pPr>
            <a:lvl5pPr>
              <a:lnSpc>
                <a:spcPct val="100000"/>
              </a:lnSpc>
              <a:spcBef>
                <a:spcPts val="60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A110F4B-383C-979A-7C67-60731A902CCF}"/>
              </a:ext>
            </a:extLst>
          </p:cNvPr>
          <p:cNvSpPr>
            <a:spLocks noGrp="1"/>
          </p:cNvSpPr>
          <p:nvPr>
            <p:ph type="body" sz="quarter" idx="3"/>
          </p:nvPr>
        </p:nvSpPr>
        <p:spPr>
          <a:xfrm>
            <a:off x="6565392" y="3941064"/>
            <a:ext cx="5183188" cy="466344"/>
          </a:xfrm>
        </p:spPr>
        <p:txBody>
          <a:bodyPr anchor="ctr"/>
          <a:lstStyle>
            <a:lvl1pPr marL="0" indent="0">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0758E51B-C92F-F9B7-5D67-2EE0685CCF12}"/>
              </a:ext>
            </a:extLst>
          </p:cNvPr>
          <p:cNvSpPr>
            <a:spLocks noGrp="1"/>
          </p:cNvSpPr>
          <p:nvPr>
            <p:ph sz="quarter" idx="4"/>
          </p:nvPr>
        </p:nvSpPr>
        <p:spPr>
          <a:xfrm>
            <a:off x="6565392" y="4485555"/>
            <a:ext cx="5183188" cy="1197864"/>
          </a:xfrm>
        </p:spPr>
        <p:txBody>
          <a:bodyPr/>
          <a:lstStyle>
            <a:lvl1pPr>
              <a:lnSpc>
                <a:spcPct val="100000"/>
              </a:lnSpc>
              <a:spcBef>
                <a:spcPts val="1800"/>
              </a:spcBef>
              <a:defRPr sz="1800">
                <a:solidFill>
                  <a:schemeClr val="accent1"/>
                </a:solidFill>
              </a:defRPr>
            </a:lvl1pPr>
            <a:lvl2pPr>
              <a:lnSpc>
                <a:spcPct val="100000"/>
              </a:lnSpc>
              <a:spcBef>
                <a:spcPts val="600"/>
              </a:spcBef>
              <a:defRPr sz="1600">
                <a:solidFill>
                  <a:schemeClr val="accent1"/>
                </a:solidFill>
              </a:defRPr>
            </a:lvl2pPr>
            <a:lvl3pPr>
              <a:lnSpc>
                <a:spcPct val="100000"/>
              </a:lnSpc>
              <a:spcBef>
                <a:spcPts val="600"/>
              </a:spcBef>
              <a:defRPr sz="1400">
                <a:solidFill>
                  <a:schemeClr val="accent1"/>
                </a:solidFill>
              </a:defRPr>
            </a:lvl3pPr>
            <a:lvl4pPr>
              <a:lnSpc>
                <a:spcPct val="100000"/>
              </a:lnSpc>
              <a:spcBef>
                <a:spcPts val="600"/>
              </a:spcBef>
              <a:defRPr sz="1200">
                <a:solidFill>
                  <a:schemeClr val="accent1"/>
                </a:solidFill>
              </a:defRPr>
            </a:lvl4pPr>
            <a:lvl5pPr>
              <a:lnSpc>
                <a:spcPct val="100000"/>
              </a:lnSpc>
              <a:spcBef>
                <a:spcPts val="600"/>
              </a:spcBef>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2F376A9B-4626-290B-917F-B57D35120DB4}"/>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8" name="Footer Placeholder 7">
            <a:extLst>
              <a:ext uri="{FF2B5EF4-FFF2-40B4-BE49-F238E27FC236}">
                <a16:creationId xmlns:a16="http://schemas.microsoft.com/office/drawing/2014/main" id="{7147E33F-E2CD-B99B-7A79-CDC2550A1465}"/>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7" name="Date Placeholder 6">
            <a:extLst>
              <a:ext uri="{FF2B5EF4-FFF2-40B4-BE49-F238E27FC236}">
                <a16:creationId xmlns:a16="http://schemas.microsoft.com/office/drawing/2014/main" id="{7427C822-3603-1035-6BD5-07AEADACE876}"/>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11" name="Straight Connector 10">
            <a:extLst>
              <a:ext uri="{FF2B5EF4-FFF2-40B4-BE49-F238E27FC236}">
                <a16:creationId xmlns:a16="http://schemas.microsoft.com/office/drawing/2014/main" id="{BE816DB4-C374-189A-F1F8-5F1B43EC2B71}"/>
              </a:ext>
            </a:extLst>
          </p:cNvPr>
          <p:cNvCxnSpPr>
            <a:cxnSpLocks/>
          </p:cNvCxnSpPr>
          <p:nvPr userDrawn="1"/>
        </p:nvCxnSpPr>
        <p:spPr>
          <a:xfrm>
            <a:off x="0" y="1037557"/>
            <a:ext cx="6096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EC7540-FB09-0AE1-04FF-3706800F4DB6}"/>
              </a:ext>
            </a:extLst>
          </p:cNvPr>
          <p:cNvCxnSpPr>
            <a:cxnSpLocks/>
          </p:cNvCxnSpPr>
          <p:nvPr userDrawn="1"/>
        </p:nvCxnSpPr>
        <p:spPr>
          <a:xfrm flipV="1">
            <a:off x="6096000" y="0"/>
            <a:ext cx="0" cy="643948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9421D4-0B4D-95CB-4FCB-E139DCBAD9BB}"/>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4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0F0B75-DD75-7194-E40A-3AA5DD203B15}"/>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9" name="Rectangle 8">
            <a:extLst>
              <a:ext uri="{FF2B5EF4-FFF2-40B4-BE49-F238E27FC236}">
                <a16:creationId xmlns:a16="http://schemas.microsoft.com/office/drawing/2014/main" id="{AEB85F28-9AE2-01CA-E801-96F2F2ACC4FE}"/>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64008"/>
            <a:ext cx="8165592" cy="969264"/>
          </a:xfrm>
        </p:spPr>
        <p:txBody>
          <a:bodyPr/>
          <a:lstStyle>
            <a:lvl1pPr algn="ctr">
              <a:defRPr/>
            </a:lvl1pPr>
          </a:lstStyle>
          <a:p>
            <a:r>
              <a:rPr lang="en-US" dirty="0"/>
              <a:t>Click to edit Master title style</a:t>
            </a:r>
          </a:p>
        </p:txBody>
      </p:sp>
      <p:sp>
        <p:nvSpPr>
          <p:cNvPr id="21" name="Text Placeholder 2">
            <a:extLst>
              <a:ext uri="{FF2B5EF4-FFF2-40B4-BE49-F238E27FC236}">
                <a16:creationId xmlns:a16="http://schemas.microsoft.com/office/drawing/2014/main" id="{77B3A0F7-4877-4804-831D-E094CB4C49B3}"/>
              </a:ext>
            </a:extLst>
          </p:cNvPr>
          <p:cNvSpPr>
            <a:spLocks noGrp="1"/>
          </p:cNvSpPr>
          <p:nvPr>
            <p:ph type="body" idx="13"/>
          </p:nvPr>
        </p:nvSpPr>
        <p:spPr>
          <a:xfrm>
            <a:off x="667512" y="1673352"/>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114800" y="1307592"/>
            <a:ext cx="7598664" cy="1197864"/>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5160F9ED-11F2-C22D-919C-AD28524B1305}"/>
              </a:ext>
            </a:extLst>
          </p:cNvPr>
          <p:cNvSpPr>
            <a:spLocks noGrp="1"/>
          </p:cNvSpPr>
          <p:nvPr>
            <p:ph type="body" sz="quarter" idx="14"/>
          </p:nvPr>
        </p:nvSpPr>
        <p:spPr>
          <a:xfrm>
            <a:off x="667512" y="3452264"/>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dirty="0"/>
          </a:p>
        </p:txBody>
      </p:sp>
      <p:sp>
        <p:nvSpPr>
          <p:cNvPr id="17" name="Content Placeholder 2">
            <a:extLst>
              <a:ext uri="{FF2B5EF4-FFF2-40B4-BE49-F238E27FC236}">
                <a16:creationId xmlns:a16="http://schemas.microsoft.com/office/drawing/2014/main" id="{8C5B491A-910D-96D7-7910-D672B6313334}"/>
              </a:ext>
            </a:extLst>
          </p:cNvPr>
          <p:cNvSpPr>
            <a:spLocks noGrp="1"/>
          </p:cNvSpPr>
          <p:nvPr>
            <p:ph idx="15"/>
          </p:nvPr>
        </p:nvSpPr>
        <p:spPr>
          <a:xfrm>
            <a:off x="4123102" y="3086504"/>
            <a:ext cx="7598664" cy="1197864"/>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4">
            <a:extLst>
              <a:ext uri="{FF2B5EF4-FFF2-40B4-BE49-F238E27FC236}">
                <a16:creationId xmlns:a16="http://schemas.microsoft.com/office/drawing/2014/main" id="{C7845D54-C197-EEDA-099F-45ED6EC803CE}"/>
              </a:ext>
            </a:extLst>
          </p:cNvPr>
          <p:cNvSpPr>
            <a:spLocks noGrp="1"/>
          </p:cNvSpPr>
          <p:nvPr>
            <p:ph type="body" sz="quarter" idx="3"/>
          </p:nvPr>
        </p:nvSpPr>
        <p:spPr>
          <a:xfrm>
            <a:off x="667512" y="5288457"/>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2">
            <a:extLst>
              <a:ext uri="{FF2B5EF4-FFF2-40B4-BE49-F238E27FC236}">
                <a16:creationId xmlns:a16="http://schemas.microsoft.com/office/drawing/2014/main" id="{B00C50B6-D96C-CEAF-4897-329D7DBC41E1}"/>
              </a:ext>
            </a:extLst>
          </p:cNvPr>
          <p:cNvSpPr>
            <a:spLocks noGrp="1"/>
          </p:cNvSpPr>
          <p:nvPr>
            <p:ph idx="16"/>
          </p:nvPr>
        </p:nvSpPr>
        <p:spPr>
          <a:xfrm>
            <a:off x="4114800" y="4922697"/>
            <a:ext cx="7598664" cy="1197864"/>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a:t>20XX</a:t>
            </a:r>
            <a:endParaRPr lang="en-US" dirty="0"/>
          </a:p>
        </p:txBody>
      </p:sp>
      <p:cxnSp>
        <p:nvCxnSpPr>
          <p:cNvPr id="8" name="Straight Connector 7">
            <a:extLst>
              <a:ext uri="{FF2B5EF4-FFF2-40B4-BE49-F238E27FC236}">
                <a16:creationId xmlns:a16="http://schemas.microsoft.com/office/drawing/2014/main" id="{B8A273E5-D639-4F22-9056-01A62C38E224}"/>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6F1646-E658-90F3-D203-86B50D2F5DEF}"/>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793165-641B-DB78-F1A5-573C6041DE9A}"/>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121FCC-C1AD-FD70-0727-3D611AEFAAD4}"/>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890A2E-4E9B-29B4-124F-FBBCB462EB7C}"/>
              </a:ext>
            </a:extLst>
          </p:cNvPr>
          <p:cNvCxnSpPr>
            <a:cxnSpLocks/>
          </p:cNvCxnSpPr>
          <p:nvPr userDrawn="1"/>
        </p:nvCxnSpPr>
        <p:spPr>
          <a:xfrm>
            <a:off x="398366" y="2767098"/>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56AAD6-732C-A795-FCB1-69CE94E3F1C4}"/>
              </a:ext>
            </a:extLst>
          </p:cNvPr>
          <p:cNvCxnSpPr>
            <a:cxnSpLocks/>
          </p:cNvCxnSpPr>
          <p:nvPr userDrawn="1"/>
        </p:nvCxnSpPr>
        <p:spPr>
          <a:xfrm>
            <a:off x="398366" y="4603773"/>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162417-AD43-4C6C-A3F2-EC7D979B702A}"/>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4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4D4F6-5B85-FBD0-E507-B32E94BF2066}"/>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11" name="Rectangle 10">
            <a:extLst>
              <a:ext uri="{FF2B5EF4-FFF2-40B4-BE49-F238E27FC236}">
                <a16:creationId xmlns:a16="http://schemas.microsoft.com/office/drawing/2014/main" id="{FD7666C5-50ED-BD11-EBB3-5068C0F8FE27}"/>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2EAF0B87-8A17-7C9D-202E-F0AC8A92072C}"/>
              </a:ext>
            </a:extLst>
          </p:cNvPr>
          <p:cNvSpPr>
            <a:spLocks noGrp="1"/>
          </p:cNvSpPr>
          <p:nvPr>
            <p:ph type="title"/>
          </p:nvPr>
        </p:nvSpPr>
        <p:spPr>
          <a:xfrm>
            <a:off x="2039112" y="64008"/>
            <a:ext cx="8165592" cy="969264"/>
          </a:xfrm>
        </p:spPr>
        <p:txBody>
          <a:bodyPr/>
          <a:lstStyle>
            <a:lvl1pPr algn="ctr">
              <a:defRPr/>
            </a:lvl1pPr>
          </a:lstStyle>
          <a:p>
            <a:r>
              <a:rPr lang="en-US" dirty="0"/>
              <a:t>Click to edit Master title style</a:t>
            </a:r>
          </a:p>
        </p:txBody>
      </p:sp>
      <p:sp>
        <p:nvSpPr>
          <p:cNvPr id="34" name="Text Placeholder 2">
            <a:extLst>
              <a:ext uri="{FF2B5EF4-FFF2-40B4-BE49-F238E27FC236}">
                <a16:creationId xmlns:a16="http://schemas.microsoft.com/office/drawing/2014/main" id="{C766325D-8175-9B95-4BB6-87E3195AAD33}"/>
              </a:ext>
            </a:extLst>
          </p:cNvPr>
          <p:cNvSpPr>
            <a:spLocks noGrp="1"/>
          </p:cNvSpPr>
          <p:nvPr>
            <p:ph type="body" idx="13"/>
          </p:nvPr>
        </p:nvSpPr>
        <p:spPr>
          <a:xfrm>
            <a:off x="667512" y="2155720"/>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Content Placeholder 2">
            <a:extLst>
              <a:ext uri="{FF2B5EF4-FFF2-40B4-BE49-F238E27FC236}">
                <a16:creationId xmlns:a16="http://schemas.microsoft.com/office/drawing/2014/main" id="{5F9AFE21-B015-59CC-B869-6CA584CD8768}"/>
              </a:ext>
            </a:extLst>
          </p:cNvPr>
          <p:cNvSpPr>
            <a:spLocks noGrp="1"/>
          </p:cNvSpPr>
          <p:nvPr>
            <p:ph idx="1"/>
          </p:nvPr>
        </p:nvSpPr>
        <p:spPr>
          <a:xfrm>
            <a:off x="4114800" y="1283336"/>
            <a:ext cx="7598664" cy="2211112"/>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4">
            <a:extLst>
              <a:ext uri="{FF2B5EF4-FFF2-40B4-BE49-F238E27FC236}">
                <a16:creationId xmlns:a16="http://schemas.microsoft.com/office/drawing/2014/main" id="{81CCD754-FDAD-02A0-CC23-AE197F4DA1BE}"/>
              </a:ext>
            </a:extLst>
          </p:cNvPr>
          <p:cNvSpPr>
            <a:spLocks noGrp="1"/>
          </p:cNvSpPr>
          <p:nvPr>
            <p:ph type="body" sz="quarter" idx="3"/>
          </p:nvPr>
        </p:nvSpPr>
        <p:spPr>
          <a:xfrm>
            <a:off x="667512" y="4856116"/>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Content Placeholder 2">
            <a:extLst>
              <a:ext uri="{FF2B5EF4-FFF2-40B4-BE49-F238E27FC236}">
                <a16:creationId xmlns:a16="http://schemas.microsoft.com/office/drawing/2014/main" id="{8DA3CBCD-145A-E531-00B6-F66E3BB91D36}"/>
              </a:ext>
            </a:extLst>
          </p:cNvPr>
          <p:cNvSpPr>
            <a:spLocks noGrp="1"/>
          </p:cNvSpPr>
          <p:nvPr>
            <p:ph idx="16"/>
          </p:nvPr>
        </p:nvSpPr>
        <p:spPr>
          <a:xfrm>
            <a:off x="4114800" y="3983732"/>
            <a:ext cx="7598664" cy="2211112"/>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5">
            <a:extLst>
              <a:ext uri="{FF2B5EF4-FFF2-40B4-BE49-F238E27FC236}">
                <a16:creationId xmlns:a16="http://schemas.microsoft.com/office/drawing/2014/main" id="{C8C7A88B-B5E6-DF17-298C-3F1D6F2BB4B3}"/>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26" name="Footer Placeholder 4">
            <a:extLst>
              <a:ext uri="{FF2B5EF4-FFF2-40B4-BE49-F238E27FC236}">
                <a16:creationId xmlns:a16="http://schemas.microsoft.com/office/drawing/2014/main" id="{F6BF98F2-CC55-EA67-AFEB-3B9BDA92BA8E}"/>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25" name="Date Placeholder 3">
            <a:extLst>
              <a:ext uri="{FF2B5EF4-FFF2-40B4-BE49-F238E27FC236}">
                <a16:creationId xmlns:a16="http://schemas.microsoft.com/office/drawing/2014/main" id="{80D6DCDD-07F4-F7F0-12E1-CAF3B5CCCE7E}"/>
              </a:ext>
            </a:extLst>
          </p:cNvPr>
          <p:cNvSpPr>
            <a:spLocks noGrp="1"/>
          </p:cNvSpPr>
          <p:nvPr>
            <p:ph type="dt" sz="half" idx="10"/>
          </p:nvPr>
        </p:nvSpPr>
        <p:spPr>
          <a:xfrm>
            <a:off x="10622471" y="6517634"/>
            <a:ext cx="950260" cy="274320"/>
          </a:xfrm>
        </p:spPr>
        <p:txBody>
          <a:bodyPr/>
          <a:lstStyle/>
          <a:p>
            <a:r>
              <a:rPr lang="en-US"/>
              <a:t>20XX</a:t>
            </a:r>
            <a:endParaRPr lang="en-US" dirty="0"/>
          </a:p>
        </p:txBody>
      </p:sp>
      <p:cxnSp>
        <p:nvCxnSpPr>
          <p:cNvPr id="28" name="Straight Connector 27">
            <a:extLst>
              <a:ext uri="{FF2B5EF4-FFF2-40B4-BE49-F238E27FC236}">
                <a16:creationId xmlns:a16="http://schemas.microsoft.com/office/drawing/2014/main" id="{F526EBCF-823D-784A-BF8D-A377758CEB81}"/>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6E25F4-4D19-CCBB-9F09-7369C86AAD57}"/>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A4D074-D2CA-D6E0-115B-1CEDA471F0F3}"/>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039A31-257E-2036-4142-307DD91B05CC}"/>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9C06B9-E1A2-A881-C800-86FBB69963F9}"/>
              </a:ext>
            </a:extLst>
          </p:cNvPr>
          <p:cNvCxnSpPr>
            <a:cxnSpLocks/>
          </p:cNvCxnSpPr>
          <p:nvPr userDrawn="1"/>
        </p:nvCxnSpPr>
        <p:spPr>
          <a:xfrm>
            <a:off x="398366" y="3739090"/>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DBBDAB-1770-6117-02A2-DF798EAD6320}"/>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8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833872" y="4389120"/>
            <a:ext cx="4709160" cy="1645920"/>
          </a:xfrm>
        </p:spPr>
        <p:txBody>
          <a:bodyPr/>
          <a:lstStyle>
            <a:lvl1pPr algn="ctr">
              <a:defRPr sz="7200">
                <a:solidFill>
                  <a:schemeClr val="accent1"/>
                </a:solidFill>
              </a:defRPr>
            </a:lvl1pPr>
          </a:lstStyle>
          <a:p>
            <a:r>
              <a:rPr lang="en-US" dirty="0"/>
              <a:t>Click to edit Master title style</a:t>
            </a:r>
          </a:p>
        </p:txBody>
      </p:sp>
      <p:sp>
        <p:nvSpPr>
          <p:cNvPr id="23" name="Content Placeholder 2">
            <a:extLst>
              <a:ext uri="{FF2B5EF4-FFF2-40B4-BE49-F238E27FC236}">
                <a16:creationId xmlns:a16="http://schemas.microsoft.com/office/drawing/2014/main" id="{FD728F67-F092-A253-7F58-A329D8F43858}"/>
              </a:ext>
            </a:extLst>
          </p:cNvPr>
          <p:cNvSpPr>
            <a:spLocks noGrp="1"/>
          </p:cNvSpPr>
          <p:nvPr>
            <p:ph idx="1"/>
          </p:nvPr>
        </p:nvSpPr>
        <p:spPr>
          <a:xfrm>
            <a:off x="2011680" y="2130552"/>
            <a:ext cx="8165592" cy="1755648"/>
          </a:xfrm>
        </p:spPr>
        <p:txBody>
          <a:bodyPr/>
          <a:lstStyle>
            <a:lvl1pPr marL="0" indent="0">
              <a:lnSpc>
                <a:spcPct val="100000"/>
              </a:lnSpc>
              <a:buNone/>
              <a:defRPr sz="1800">
                <a:solidFill>
                  <a:schemeClr val="accent1"/>
                </a:solidFill>
              </a:defRPr>
            </a:lvl1pPr>
            <a:lvl2pPr marL="566928" indent="-283464">
              <a:lnSpc>
                <a:spcPct val="100000"/>
              </a:lnSpc>
              <a:buFont typeface="Wingdings" panose="05000000000000000000" pitchFamily="2" charset="2"/>
              <a:buChar char="§"/>
              <a:defRPr sz="1600">
                <a:solidFill>
                  <a:schemeClr val="accent1"/>
                </a:solidFill>
              </a:defRPr>
            </a:lvl2pPr>
            <a:lvl3pPr marL="850392" indent="-283464">
              <a:lnSpc>
                <a:spcPct val="100000"/>
              </a:lnSpc>
              <a:buFont typeface="Wingdings" panose="05000000000000000000" pitchFamily="2" charset="2"/>
              <a:buChar char="§"/>
              <a:defRPr sz="1400">
                <a:solidFill>
                  <a:schemeClr val="accent1"/>
                </a:solidFill>
              </a:defRPr>
            </a:lvl3pPr>
            <a:lvl4pPr marL="1133856" indent="-283464">
              <a:lnSpc>
                <a:spcPct val="100000"/>
              </a:lnSpc>
              <a:buFont typeface="Wingdings" panose="05000000000000000000" pitchFamily="2" charset="2"/>
              <a:buChar char="§"/>
              <a:defRPr sz="1200">
                <a:solidFill>
                  <a:schemeClr val="accent1"/>
                </a:solidFill>
              </a:defRPr>
            </a:lvl4pPr>
            <a:lvl5pPr marL="1417320" indent="-283464">
              <a:lnSpc>
                <a:spcPct val="100000"/>
              </a:lnSpc>
              <a:buFont typeface="Wingdings" panose="05000000000000000000" pitchFamily="2" charset="2"/>
              <a:buChar char="§"/>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16" name="Straight Connector 15">
            <a:extLst>
              <a:ext uri="{FF2B5EF4-FFF2-40B4-BE49-F238E27FC236}">
                <a16:creationId xmlns:a16="http://schemas.microsoft.com/office/drawing/2014/main" id="{B9E5CB43-9C58-7065-8F71-3D1335DCA2E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7C51743-4A18-4275-9C86-2A02654EB16B}"/>
              </a:ext>
            </a:extLst>
          </p:cNvPr>
          <p:cNvSpPr/>
          <p:nvPr userDrawn="1"/>
        </p:nvSpPr>
        <p:spPr>
          <a:xfrm>
            <a:off x="1509823" y="1188365"/>
            <a:ext cx="9172353" cy="4481269"/>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0105206-25D5-CAFF-D01A-6C366A0DDD06}"/>
              </a:ext>
            </a:extLst>
          </p:cNvPr>
          <p:cNvCxnSpPr>
            <a:cxnSpLocks/>
          </p:cNvCxnSpPr>
          <p:nvPr userDrawn="1"/>
        </p:nvCxnSpPr>
        <p:spPr>
          <a:xfrm>
            <a:off x="0" y="5208047"/>
            <a:ext cx="58377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8D0A6-8634-2DEB-AE13-929FDDFD954E}"/>
              </a:ext>
            </a:extLst>
          </p:cNvPr>
          <p:cNvCxnSpPr>
            <a:cxnSpLocks/>
          </p:cNvCxnSpPr>
          <p:nvPr userDrawn="1"/>
        </p:nvCxnSpPr>
        <p:spPr>
          <a:xfrm>
            <a:off x="10546079" y="5220132"/>
            <a:ext cx="1645921"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731520"/>
            <a:ext cx="5952744" cy="1645920"/>
          </a:xfrm>
        </p:spPr>
        <p:txBody>
          <a:bodyPr/>
          <a:lstStyle>
            <a:lvl1pPr algn="l">
              <a:defRPr sz="7200"/>
            </a:lvl1pPr>
          </a:lstStyle>
          <a:p>
            <a:r>
              <a:rPr lang="en-US" dirty="0"/>
              <a:t>Click to edit Master title style</a:t>
            </a:r>
          </a:p>
        </p:txBody>
      </p:sp>
      <p:sp>
        <p:nvSpPr>
          <p:cNvPr id="20" name="Picture Placeholder 19">
            <a:extLst>
              <a:ext uri="{FF2B5EF4-FFF2-40B4-BE49-F238E27FC236}">
                <a16:creationId xmlns:a16="http://schemas.microsoft.com/office/drawing/2014/main" id="{2AA6941D-E239-2A54-E6C1-1574E59717D1}"/>
              </a:ext>
            </a:extLst>
          </p:cNvPr>
          <p:cNvSpPr>
            <a:spLocks noGrp="1"/>
          </p:cNvSpPr>
          <p:nvPr>
            <p:ph type="pic" sz="quarter" idx="13"/>
          </p:nvPr>
        </p:nvSpPr>
        <p:spPr>
          <a:xfrm>
            <a:off x="0" y="0"/>
            <a:ext cx="4872540" cy="6858000"/>
          </a:xfrm>
          <a:ln w="15875">
            <a:solidFill>
              <a:schemeClr val="tx1"/>
            </a:solidFill>
          </a:ln>
        </p:spPr>
        <p:txBody>
          <a:bodyPr anchor="ctr"/>
          <a:lstStyle>
            <a:lvl1pPr marL="0" indent="0" algn="ctr">
              <a:buNone/>
              <a:defRPr/>
            </a:lvl1pPr>
          </a:lstStyle>
          <a:p>
            <a:endParaRPr lang="en-US" dirty="0"/>
          </a:p>
        </p:txBody>
      </p:sp>
      <p:cxnSp>
        <p:nvCxnSpPr>
          <p:cNvPr id="9" name="Straight Connector 8">
            <a:extLst>
              <a:ext uri="{FF2B5EF4-FFF2-40B4-BE49-F238E27FC236}">
                <a16:creationId xmlns:a16="http://schemas.microsoft.com/office/drawing/2014/main" id="{644C3332-D605-38F6-7D05-D7B329747768}"/>
              </a:ext>
            </a:extLst>
          </p:cNvPr>
          <p:cNvCxnSpPr>
            <a:cxnSpLocks/>
          </p:cNvCxnSpPr>
          <p:nvPr userDrawn="1"/>
        </p:nvCxnSpPr>
        <p:spPr>
          <a:xfrm>
            <a:off x="4863079" y="4150757"/>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B2C081-8C69-001E-872F-68A1B1E48B94}"/>
              </a:ext>
            </a:extLst>
          </p:cNvPr>
          <p:cNvCxnSpPr>
            <a:cxnSpLocks/>
          </p:cNvCxnSpPr>
          <p:nvPr userDrawn="1"/>
        </p:nvCxnSpPr>
        <p:spPr>
          <a:xfrm>
            <a:off x="4872540" y="5515589"/>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613557-EA43-56E7-5DE1-8A9813B2D7EB}"/>
              </a:ext>
            </a:extLst>
          </p:cNvPr>
          <p:cNvCxnSpPr>
            <a:cxnSpLocks/>
          </p:cNvCxnSpPr>
          <p:nvPr userDrawn="1"/>
        </p:nvCxnSpPr>
        <p:spPr>
          <a:xfrm>
            <a:off x="4872540" y="2766534"/>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0CA79F44-DB47-D961-5554-E6CEF0F31D75}"/>
              </a:ext>
            </a:extLst>
          </p:cNvPr>
          <p:cNvSpPr>
            <a:spLocks noGrp="1"/>
          </p:cNvSpPr>
          <p:nvPr>
            <p:ph type="body" sz="quarter" idx="14"/>
          </p:nvPr>
        </p:nvSpPr>
        <p:spPr>
          <a:xfrm>
            <a:off x="5495545" y="3191256"/>
            <a:ext cx="5953506" cy="731520"/>
          </a:xfrm>
        </p:spPr>
        <p:txBody>
          <a:bodyPr anchor="ctr"/>
          <a:lstStyle>
            <a:lvl1pPr marL="0" indent="0">
              <a:spcBef>
                <a:spcPts val="0"/>
              </a:spcBef>
              <a:buNone/>
              <a:defRPr sz="2400" baseline="0">
                <a:latin typeface="+mj-lt"/>
              </a:defRPr>
            </a:lvl1pPr>
          </a:lstStyle>
          <a:p>
            <a:pPr lvl="0"/>
            <a:r>
              <a:rPr lang="en-US" dirty="0"/>
              <a:t>Click to edit Master text styles</a:t>
            </a:r>
          </a:p>
        </p:txBody>
      </p:sp>
      <p:sp>
        <p:nvSpPr>
          <p:cNvPr id="23" name="Text Placeholder 21">
            <a:extLst>
              <a:ext uri="{FF2B5EF4-FFF2-40B4-BE49-F238E27FC236}">
                <a16:creationId xmlns:a16="http://schemas.microsoft.com/office/drawing/2014/main" id="{D8CB894C-EA47-EEFE-AB8C-A9B9B10EDFAC}"/>
              </a:ext>
            </a:extLst>
          </p:cNvPr>
          <p:cNvSpPr>
            <a:spLocks noGrp="1"/>
          </p:cNvSpPr>
          <p:nvPr>
            <p:ph type="body" sz="quarter" idx="15"/>
          </p:nvPr>
        </p:nvSpPr>
        <p:spPr>
          <a:xfrm>
            <a:off x="5494782" y="4498848"/>
            <a:ext cx="5953506" cy="731520"/>
          </a:xfrm>
        </p:spPr>
        <p:txBody>
          <a:bodyPr anchor="ctr"/>
          <a:lstStyle>
            <a:lvl1pPr marL="0" indent="0">
              <a:spcBef>
                <a:spcPts val="0"/>
              </a:spcBef>
              <a:buNone/>
              <a:defRPr sz="2400" baseline="0">
                <a:latin typeface="+mj-lt"/>
              </a:defRPr>
            </a:lvl1pPr>
          </a:lstStyle>
          <a:p>
            <a:pPr lvl="0"/>
            <a:r>
              <a:rPr lang="en-US" dirty="0"/>
              <a:t>Click to edit Master text styles</a:t>
            </a:r>
          </a:p>
        </p:txBody>
      </p:sp>
      <p:sp>
        <p:nvSpPr>
          <p:cNvPr id="24" name="Text Placeholder 21">
            <a:extLst>
              <a:ext uri="{FF2B5EF4-FFF2-40B4-BE49-F238E27FC236}">
                <a16:creationId xmlns:a16="http://schemas.microsoft.com/office/drawing/2014/main" id="{B3C09B13-9367-B435-A76A-9DBB1332FC5F}"/>
              </a:ext>
            </a:extLst>
          </p:cNvPr>
          <p:cNvSpPr>
            <a:spLocks noGrp="1"/>
          </p:cNvSpPr>
          <p:nvPr>
            <p:ph type="body" sz="quarter" idx="16"/>
          </p:nvPr>
        </p:nvSpPr>
        <p:spPr>
          <a:xfrm>
            <a:off x="5494782" y="5797296"/>
            <a:ext cx="5953506" cy="731520"/>
          </a:xfrm>
        </p:spPr>
        <p:txBody>
          <a:bodyPr anchor="ctr"/>
          <a:lstStyle>
            <a:lvl1pPr marL="0" indent="0">
              <a:spcBef>
                <a:spcPts val="0"/>
              </a:spcBef>
              <a:buNone/>
              <a:defRPr sz="2400" baseline="0">
                <a:latin typeface="+mj-lt"/>
              </a:defRPr>
            </a:lvl1pPr>
          </a:lstStyle>
          <a:p>
            <a:pPr lvl="0"/>
            <a:r>
              <a:rPr lang="en-US" dirty="0"/>
              <a:t>Click to edit Master text styles</a:t>
            </a:r>
          </a:p>
        </p:txBody>
      </p:sp>
    </p:spTree>
    <p:extLst>
      <p:ext uri="{BB962C8B-B14F-4D97-AF65-F5344CB8AC3E}">
        <p14:creationId xmlns:p14="http://schemas.microsoft.com/office/powerpoint/2010/main" val="161410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77913A3-071A-44D9-E59A-B9C86D99FF3B}"/>
              </a:ext>
            </a:extLst>
          </p:cNvPr>
          <p:cNvSpPr>
            <a:spLocks noGrp="1"/>
          </p:cNvSpPr>
          <p:nvPr>
            <p:ph type="title"/>
          </p:nvPr>
        </p:nvSpPr>
        <p:spPr>
          <a:xfrm>
            <a:off x="2039112" y="54864"/>
            <a:ext cx="8165592" cy="969264"/>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E9A67C02-F658-3749-9924-99BDA9C11E7A}"/>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4" name="Footer Placeholder 3">
            <a:extLst>
              <a:ext uri="{FF2B5EF4-FFF2-40B4-BE49-F238E27FC236}">
                <a16:creationId xmlns:a16="http://schemas.microsoft.com/office/drawing/2014/main" id="{CB7120C0-232E-AD3B-138D-B65A7AD49C94}"/>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7110ABD4-B26A-0940-A80F-399F8FCAD992}"/>
              </a:ext>
            </a:extLst>
          </p:cNvPr>
          <p:cNvSpPr>
            <a:spLocks noGrp="1"/>
          </p:cNvSpPr>
          <p:nvPr>
            <p:ph type="dt" sz="half" idx="10"/>
          </p:nvPr>
        </p:nvSpPr>
        <p:spPr/>
        <p:txBody>
          <a:bodyPr/>
          <a:lstStyle/>
          <a:p>
            <a:r>
              <a:rPr lang="en-US"/>
              <a:t>20XX</a:t>
            </a:r>
            <a:endParaRPr lang="en-US" dirty="0"/>
          </a:p>
        </p:txBody>
      </p:sp>
      <p:cxnSp>
        <p:nvCxnSpPr>
          <p:cNvPr id="7" name="Straight Connector 6">
            <a:extLst>
              <a:ext uri="{FF2B5EF4-FFF2-40B4-BE49-F238E27FC236}">
                <a16:creationId xmlns:a16="http://schemas.microsoft.com/office/drawing/2014/main" id="{394864F6-8550-2BFC-DC03-2BB296DF2E9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5A92E-7815-7546-3201-42AEFA654F4C}"/>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F23430-1681-F3A4-F071-7C338746014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B44D2F-F976-B752-100E-E994C9F0206A}"/>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4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C1505-F26B-3039-38E3-3A7F7CC7F364}"/>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962C2A94-01A4-034C-9AE7-87CF1238308E}"/>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E45BEB7-6CEE-98EF-C00B-19BF6407E318}"/>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cxnSp>
        <p:nvCxnSpPr>
          <p:cNvPr id="6" name="Straight Connector 5">
            <a:extLst>
              <a:ext uri="{FF2B5EF4-FFF2-40B4-BE49-F238E27FC236}">
                <a16:creationId xmlns:a16="http://schemas.microsoft.com/office/drawing/2014/main" id="{74912249-F431-4F6C-4213-30FF47C81741}"/>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18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0"/>
            <a:ext cx="4370832" cy="2194560"/>
          </a:xfrm>
        </p:spPr>
        <p:txBody>
          <a:bodyPr/>
          <a:lstStyle>
            <a:lvl1pPr algn="l">
              <a:defRPr sz="7200"/>
            </a:lvl1pPr>
          </a:lstStyle>
          <a:p>
            <a:r>
              <a:rPr lang="en-US" dirty="0"/>
              <a:t>Click to edit Master title style</a:t>
            </a:r>
          </a:p>
        </p:txBody>
      </p:sp>
      <p:sp>
        <p:nvSpPr>
          <p:cNvPr id="13" name="Picture Placeholder 12">
            <a:extLst>
              <a:ext uri="{FF2B5EF4-FFF2-40B4-BE49-F238E27FC236}">
                <a16:creationId xmlns:a16="http://schemas.microsoft.com/office/drawing/2014/main" id="{54A61420-31F3-2DF5-A319-19A8896350EA}"/>
              </a:ext>
            </a:extLst>
          </p:cNvPr>
          <p:cNvSpPr>
            <a:spLocks noGrp="1"/>
          </p:cNvSpPr>
          <p:nvPr>
            <p:ph type="pic" sz="quarter" idx="13"/>
          </p:nvPr>
        </p:nvSpPr>
        <p:spPr>
          <a:xfrm>
            <a:off x="1" y="3810"/>
            <a:ext cx="4856184" cy="6850379"/>
          </a:xfrm>
          <a:ln w="15875">
            <a:solidFill>
              <a:schemeClr val="tx1"/>
            </a:solidFill>
          </a:ln>
        </p:spPr>
        <p:txBody>
          <a:bodyPr/>
          <a:lstStyle/>
          <a:p>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856185" y="2212849"/>
            <a:ext cx="7335814" cy="4645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3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2D5F1B-4B4F-5C42-0EFC-AE54D2C4EC2F}"/>
              </a:ext>
            </a:extLst>
          </p:cNvPr>
          <p:cNvSpPr>
            <a:spLocks noGrp="1"/>
          </p:cNvSpPr>
          <p:nvPr>
            <p:ph type="pic" sz="quarter" idx="10"/>
          </p:nvPr>
        </p:nvSpPr>
        <p:spPr>
          <a:xfrm>
            <a:off x="0" y="0"/>
            <a:ext cx="12192000" cy="6858000"/>
          </a:xfrm>
          <a:solidFill>
            <a:schemeClr val="accent2">
              <a:lumMod val="40000"/>
              <a:lumOff val="60000"/>
            </a:schemeClr>
          </a:solidFill>
        </p:spPr>
        <p:txBody>
          <a:bodyPr/>
          <a:lstStyle>
            <a:lvl1pPr marL="0" indent="0">
              <a:buNone/>
              <a:defRPr/>
            </a:lvl1pPr>
          </a:lstStyle>
          <a:p>
            <a:endParaRPr lang="en-US" dirty="0"/>
          </a:p>
        </p:txBody>
      </p:sp>
      <p:sp>
        <p:nvSpPr>
          <p:cNvPr id="2" name="Title 1">
            <a:extLst>
              <a:ext uri="{FF2B5EF4-FFF2-40B4-BE49-F238E27FC236}">
                <a16:creationId xmlns:a16="http://schemas.microsoft.com/office/drawing/2014/main" id="{FE63A1AE-C2A2-3984-EE25-E51E8DD651B1}"/>
              </a:ext>
            </a:extLst>
          </p:cNvPr>
          <p:cNvSpPr>
            <a:spLocks noGrp="1"/>
          </p:cNvSpPr>
          <p:nvPr>
            <p:ph type="title"/>
          </p:nvPr>
        </p:nvSpPr>
        <p:spPr>
          <a:xfrm>
            <a:off x="1508760" y="1188720"/>
            <a:ext cx="9171432" cy="4480560"/>
          </a:xfrm>
          <a:ln w="15875">
            <a:solidFill>
              <a:schemeClr val="accent1"/>
            </a:solidFill>
          </a:ln>
        </p:spPr>
        <p:txBody>
          <a:bodyPr lIns="365760" bIns="640080" anchor="ctr"/>
          <a:lstStyle>
            <a:lvl1pPr>
              <a:defRPr sz="72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27A141F-6D41-3734-9073-FB0B24ECBB3C}"/>
              </a:ext>
            </a:extLst>
          </p:cNvPr>
          <p:cNvSpPr>
            <a:spLocks noGrp="1"/>
          </p:cNvSpPr>
          <p:nvPr>
            <p:ph type="body" idx="1"/>
          </p:nvPr>
        </p:nvSpPr>
        <p:spPr>
          <a:xfrm>
            <a:off x="6665976" y="5102352"/>
            <a:ext cx="2889504" cy="365760"/>
          </a:xfrm>
        </p:spPr>
        <p:txBody>
          <a:bodyPr/>
          <a:lstStyle>
            <a:lvl1pPr marL="0" indent="0" algn="ctr">
              <a:lnSpc>
                <a:spcPct val="100000"/>
              </a:lnSpc>
              <a:spcBef>
                <a:spcPts val="0"/>
              </a:spcBef>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4137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ture">
    <p:bg>
      <p:bgPr>
        <a:solidFill>
          <a:schemeClr val="accent4">
            <a:lumMod val="50000"/>
          </a:schemeClr>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66CC86A-5147-8A3A-D69B-E3F6DBACAE98}"/>
              </a:ext>
            </a:extLst>
          </p:cNvPr>
          <p:cNvSpPr>
            <a:spLocks noGrp="1"/>
          </p:cNvSpPr>
          <p:nvPr>
            <p:ph type="pic" sz="quarter" idx="13"/>
          </p:nvPr>
        </p:nvSpPr>
        <p:spPr>
          <a:xfrm>
            <a:off x="1636301" y="928122"/>
            <a:ext cx="3251199" cy="5001754"/>
          </a:xfrm>
          <a:ln w="15875">
            <a:solidFill>
              <a:schemeClr val="accent1"/>
            </a:solidFill>
          </a:ln>
        </p:spPr>
        <p:txBody>
          <a:bodyPr anchor="ctr"/>
          <a:lstStyle>
            <a:lvl1pPr marL="0" indent="0" algn="ctr">
              <a:buNone/>
              <a:defRPr>
                <a:solidFill>
                  <a:schemeClr val="accent1"/>
                </a:solidFill>
              </a:defRPr>
            </a:lvl1pPr>
          </a:lstStyle>
          <a:p>
            <a:endParaRPr lang="en-US" dirty="0"/>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0" y="1225296"/>
            <a:ext cx="4718304" cy="1645920"/>
          </a:xfrm>
        </p:spPr>
        <p:txBody>
          <a:bodyPr/>
          <a:lstStyle>
            <a:lvl1pPr>
              <a:defRPr baseline="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6400800" y="2898648"/>
            <a:ext cx="4370832" cy="2029968"/>
          </a:xfrm>
        </p:spPr>
        <p:txBody>
          <a:bodyPr/>
          <a:lstStyle>
            <a:lvl1pPr marL="0" indent="0">
              <a:lnSpc>
                <a:spcPct val="100000"/>
              </a:lnSpc>
              <a:buNone/>
              <a:defRPr sz="1800">
                <a:solidFill>
                  <a:schemeClr val="accent1"/>
                </a:solidFill>
              </a:defRPr>
            </a:lvl1pPr>
            <a:lvl2pPr marL="566928" indent="-283464">
              <a:lnSpc>
                <a:spcPct val="100000"/>
              </a:lnSpc>
              <a:buFont typeface="Wingdings" panose="05000000000000000000" pitchFamily="2" charset="2"/>
              <a:buChar char="§"/>
              <a:defRPr sz="1600">
                <a:solidFill>
                  <a:schemeClr val="accent1"/>
                </a:solidFill>
              </a:defRPr>
            </a:lvl2pPr>
            <a:lvl3pPr marL="850392" indent="-283464">
              <a:lnSpc>
                <a:spcPct val="100000"/>
              </a:lnSpc>
              <a:buFont typeface="Wingdings" panose="05000000000000000000" pitchFamily="2" charset="2"/>
              <a:buChar char="§"/>
              <a:defRPr sz="1400">
                <a:solidFill>
                  <a:schemeClr val="accent1"/>
                </a:solidFill>
              </a:defRPr>
            </a:lvl3pPr>
            <a:lvl4pPr marL="1133856" indent="-283464">
              <a:lnSpc>
                <a:spcPct val="100000"/>
              </a:lnSpc>
              <a:buFont typeface="Wingdings" panose="05000000000000000000" pitchFamily="2" charset="2"/>
              <a:buChar char="§"/>
              <a:defRPr sz="1200">
                <a:solidFill>
                  <a:schemeClr val="accent1"/>
                </a:solidFill>
              </a:defRPr>
            </a:lvl4pPr>
            <a:lvl5pPr marL="1417320" indent="-283464">
              <a:lnSpc>
                <a:spcPct val="100000"/>
              </a:lnSpc>
              <a:buFont typeface="Wingdings" panose="05000000000000000000" pitchFamily="2" charset="2"/>
              <a:buChar char="§"/>
              <a:defRPr sz="12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8" name="Straight Connector 7">
            <a:extLst>
              <a:ext uri="{FF2B5EF4-FFF2-40B4-BE49-F238E27FC236}">
                <a16:creationId xmlns:a16="http://schemas.microsoft.com/office/drawing/2014/main" id="{011CC225-384C-A7E8-AFBF-89D35684100D}"/>
              </a:ext>
            </a:extLst>
          </p:cNvPr>
          <p:cNvCxnSpPr>
            <a:cxnSpLocks/>
          </p:cNvCxnSpPr>
          <p:nvPr userDrawn="1"/>
        </p:nvCxnSpPr>
        <p:spPr>
          <a:xfrm>
            <a:off x="0" y="395159"/>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E07A8-FF17-EE00-CEAE-9071F30D748F}"/>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52F90E-8B45-B50A-6BB9-250D96DE376E}"/>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915D5E-49E8-33A0-1B5E-9B7880A4BC6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56D179-21F4-E208-F1F2-385E53DC3F00}"/>
              </a:ext>
            </a:extLst>
          </p:cNvPr>
          <p:cNvCxnSpPr>
            <a:cxnSpLocks/>
          </p:cNvCxnSpPr>
          <p:nvPr userDrawn="1"/>
        </p:nvCxnSpPr>
        <p:spPr>
          <a:xfrm flipV="1">
            <a:off x="6096000" y="395159"/>
            <a:ext cx="0" cy="604432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54864"/>
            <a:ext cx="8165592" cy="969264"/>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87552" y="1444752"/>
            <a:ext cx="10287000" cy="4562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a:t>20XX</a:t>
            </a:r>
            <a:endParaRPr lang="en-US" dirty="0"/>
          </a:p>
        </p:txBody>
      </p:sp>
      <p:cxnSp>
        <p:nvCxnSpPr>
          <p:cNvPr id="8" name="Straight Connector 7">
            <a:extLst>
              <a:ext uri="{FF2B5EF4-FFF2-40B4-BE49-F238E27FC236}">
                <a16:creationId xmlns:a16="http://schemas.microsoft.com/office/drawing/2014/main" id="{61B47E35-6C3A-C32C-9037-4D421B7FAE1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DBFA4F-F38F-EF0F-7457-5210BB03F444}"/>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8DEE4A-F4AB-FB9A-FDD7-3AFBB5A2740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921DE1-D458-FC03-01B4-9ECBDF8B6F27}"/>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466344"/>
            <a:ext cx="3236976" cy="996696"/>
          </a:xfrm>
        </p:spPr>
        <p:txBody>
          <a:bodyPr/>
          <a:lstStyle>
            <a:lvl1pPr>
              <a:defRPr>
                <a:solidFill>
                  <a:schemeClr val="accent1"/>
                </a:solidFill>
              </a:defRPr>
            </a:lvl1pPr>
          </a:lstStyle>
          <a:p>
            <a:r>
              <a:rPr lang="en-US" dirty="0"/>
              <a:t>Click to edit Master title style</a:t>
            </a:r>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630936"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584448"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483096"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28048"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630936"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584448"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483096"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528048"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740664"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685032"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601968"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546336"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endParaRPr lang="en-US" dirty="0"/>
          </a:p>
        </p:txBody>
      </p:sp>
      <p:cxnSp>
        <p:nvCxnSpPr>
          <p:cNvPr id="17" name="Straight Connector 16">
            <a:extLst>
              <a:ext uri="{FF2B5EF4-FFF2-40B4-BE49-F238E27FC236}">
                <a16:creationId xmlns:a16="http://schemas.microsoft.com/office/drawing/2014/main" id="{0E26C148-CFEE-21C0-96F3-EBC299FD2285}"/>
              </a:ext>
            </a:extLst>
          </p:cNvPr>
          <p:cNvCxnSpPr>
            <a:cxnSpLocks/>
          </p:cNvCxnSpPr>
          <p:nvPr userDrawn="1"/>
        </p:nvCxnSpPr>
        <p:spPr>
          <a:xfrm>
            <a:off x="6585357" y="2355475"/>
            <a:ext cx="19252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BFA673-0676-EDA2-B7AA-6FA05B486C17}"/>
              </a:ext>
            </a:extLst>
          </p:cNvPr>
          <p:cNvCxnSpPr>
            <a:cxnSpLocks/>
          </p:cNvCxnSpPr>
          <p:nvPr userDrawn="1"/>
        </p:nvCxnSpPr>
        <p:spPr>
          <a:xfrm>
            <a:off x="9628632" y="2361693"/>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B0A4BB-506D-F90C-BF18-B86999FDC27A}"/>
              </a:ext>
            </a:extLst>
          </p:cNvPr>
          <p:cNvCxnSpPr>
            <a:cxnSpLocks/>
          </p:cNvCxnSpPr>
          <p:nvPr userDrawn="1"/>
        </p:nvCxnSpPr>
        <p:spPr>
          <a:xfrm>
            <a:off x="729735" y="235472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4F1002-8ECA-FF8D-84D1-D74BB9C00127}"/>
              </a:ext>
            </a:extLst>
          </p:cNvPr>
          <p:cNvCxnSpPr>
            <a:cxnSpLocks/>
          </p:cNvCxnSpPr>
          <p:nvPr userDrawn="1"/>
        </p:nvCxnSpPr>
        <p:spPr>
          <a:xfrm>
            <a:off x="3672459" y="234911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9" name="Straight Connector 8">
            <a:extLst>
              <a:ext uri="{FF2B5EF4-FFF2-40B4-BE49-F238E27FC236}">
                <a16:creationId xmlns:a16="http://schemas.microsoft.com/office/drawing/2014/main" id="{C60493A2-A97C-AF3D-B912-358EF45F61BD}"/>
              </a:ext>
            </a:extLst>
          </p:cNvPr>
          <p:cNvCxnSpPr>
            <a:cxnSpLocks/>
          </p:cNvCxnSpPr>
          <p:nvPr userDrawn="1"/>
        </p:nvCxnSpPr>
        <p:spPr>
          <a:xfrm>
            <a:off x="3866404" y="92946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5BFB79-CBB3-07C6-9054-B6A67EB74CD0}"/>
              </a:ext>
            </a:extLst>
          </p:cNvPr>
          <p:cNvCxnSpPr>
            <a:cxnSpLocks/>
          </p:cNvCxnSpPr>
          <p:nvPr userDrawn="1"/>
        </p:nvCxnSpPr>
        <p:spPr>
          <a:xfrm>
            <a:off x="0" y="39708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D070E1-5B92-2362-47F1-B8BCB4EFFA4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3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192024"/>
            <a:ext cx="8165592" cy="722376"/>
          </a:xfrm>
        </p:spPr>
        <p:txBody>
          <a:bodyPr/>
          <a:lstStyle>
            <a:lvl1pPr algn="ctr">
              <a:defRPr>
                <a:solidFill>
                  <a:schemeClr val="accent1"/>
                </a:solidFill>
              </a:defRPr>
            </a:lvl1pPr>
          </a:lstStyle>
          <a:p>
            <a:r>
              <a:rPr lang="en-US" dirty="0"/>
              <a:t>Click to edit Master title style</a:t>
            </a:r>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1101852"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992124"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1060704"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31">
            <a:extLst>
              <a:ext uri="{FF2B5EF4-FFF2-40B4-BE49-F238E27FC236}">
                <a16:creationId xmlns:a16="http://schemas.microsoft.com/office/drawing/2014/main" id="{19E34216-9950-3FAF-F3B8-AB91DE926287}"/>
              </a:ext>
            </a:extLst>
          </p:cNvPr>
          <p:cNvSpPr>
            <a:spLocks noGrp="1"/>
          </p:cNvSpPr>
          <p:nvPr>
            <p:ph type="pic" sz="quarter" idx="27"/>
          </p:nvPr>
        </p:nvSpPr>
        <p:spPr>
          <a:xfrm>
            <a:off x="1101852"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45" name="Text Placeholder 2">
            <a:extLst>
              <a:ext uri="{FF2B5EF4-FFF2-40B4-BE49-F238E27FC236}">
                <a16:creationId xmlns:a16="http://schemas.microsoft.com/office/drawing/2014/main" id="{C3F46F42-C5D7-B0CE-E3C5-46117B70A93B}"/>
              </a:ext>
            </a:extLst>
          </p:cNvPr>
          <p:cNvSpPr>
            <a:spLocks noGrp="1"/>
          </p:cNvSpPr>
          <p:nvPr>
            <p:ph type="body" idx="35"/>
          </p:nvPr>
        </p:nvSpPr>
        <p:spPr>
          <a:xfrm>
            <a:off x="978408"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F01F58CE-C433-DC58-1D16-405DC2D82D88}"/>
              </a:ext>
            </a:extLst>
          </p:cNvPr>
          <p:cNvSpPr>
            <a:spLocks noGrp="1"/>
          </p:cNvSpPr>
          <p:nvPr>
            <p:ph type="body" idx="31"/>
          </p:nvPr>
        </p:nvSpPr>
        <p:spPr>
          <a:xfrm>
            <a:off x="1060704"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962764"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853036"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921616"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Picture Placeholder 31">
            <a:extLst>
              <a:ext uri="{FF2B5EF4-FFF2-40B4-BE49-F238E27FC236}">
                <a16:creationId xmlns:a16="http://schemas.microsoft.com/office/drawing/2014/main" id="{D8E671C2-9C83-AF2B-0C7A-D8CE14204636}"/>
              </a:ext>
            </a:extLst>
          </p:cNvPr>
          <p:cNvSpPr>
            <a:spLocks noGrp="1"/>
          </p:cNvSpPr>
          <p:nvPr>
            <p:ph type="pic" sz="quarter" idx="28"/>
          </p:nvPr>
        </p:nvSpPr>
        <p:spPr>
          <a:xfrm>
            <a:off x="3962764"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47" name="Text Placeholder 2">
            <a:extLst>
              <a:ext uri="{FF2B5EF4-FFF2-40B4-BE49-F238E27FC236}">
                <a16:creationId xmlns:a16="http://schemas.microsoft.com/office/drawing/2014/main" id="{1E0C8150-95EC-3B89-D427-0C4AD56ABB9E}"/>
              </a:ext>
            </a:extLst>
          </p:cNvPr>
          <p:cNvSpPr>
            <a:spLocks noGrp="1"/>
          </p:cNvSpPr>
          <p:nvPr>
            <p:ph type="body" idx="37"/>
          </p:nvPr>
        </p:nvSpPr>
        <p:spPr>
          <a:xfrm>
            <a:off x="3839320"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3" name="Text Placeholder 2">
            <a:extLst>
              <a:ext uri="{FF2B5EF4-FFF2-40B4-BE49-F238E27FC236}">
                <a16:creationId xmlns:a16="http://schemas.microsoft.com/office/drawing/2014/main" id="{8B6CA730-8E8F-2283-CFDB-358748B1ED30}"/>
              </a:ext>
            </a:extLst>
          </p:cNvPr>
          <p:cNvSpPr>
            <a:spLocks noGrp="1"/>
          </p:cNvSpPr>
          <p:nvPr>
            <p:ph type="body" idx="33"/>
          </p:nvPr>
        </p:nvSpPr>
        <p:spPr>
          <a:xfrm>
            <a:off x="3921616"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841853"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732125"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800705"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31">
            <a:extLst>
              <a:ext uri="{FF2B5EF4-FFF2-40B4-BE49-F238E27FC236}">
                <a16:creationId xmlns:a16="http://schemas.microsoft.com/office/drawing/2014/main" id="{385AF281-7DED-566C-E62C-76BBF2A795A8}"/>
              </a:ext>
            </a:extLst>
          </p:cNvPr>
          <p:cNvSpPr>
            <a:spLocks noGrp="1"/>
          </p:cNvSpPr>
          <p:nvPr>
            <p:ph type="pic" sz="quarter" idx="29"/>
          </p:nvPr>
        </p:nvSpPr>
        <p:spPr>
          <a:xfrm>
            <a:off x="6841853"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48" name="Text Placeholder 2">
            <a:extLst>
              <a:ext uri="{FF2B5EF4-FFF2-40B4-BE49-F238E27FC236}">
                <a16:creationId xmlns:a16="http://schemas.microsoft.com/office/drawing/2014/main" id="{D1C2E707-78B6-51F1-8B2D-EA2147D58C21}"/>
              </a:ext>
            </a:extLst>
          </p:cNvPr>
          <p:cNvSpPr>
            <a:spLocks noGrp="1"/>
          </p:cNvSpPr>
          <p:nvPr>
            <p:ph type="body" idx="38"/>
          </p:nvPr>
        </p:nvSpPr>
        <p:spPr>
          <a:xfrm>
            <a:off x="6718409"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Text Placeholder 2">
            <a:extLst>
              <a:ext uri="{FF2B5EF4-FFF2-40B4-BE49-F238E27FC236}">
                <a16:creationId xmlns:a16="http://schemas.microsoft.com/office/drawing/2014/main" id="{9E91D85A-CBAB-980E-5BD9-3BCF8CEAC7EA}"/>
              </a:ext>
            </a:extLst>
          </p:cNvPr>
          <p:cNvSpPr>
            <a:spLocks noGrp="1"/>
          </p:cNvSpPr>
          <p:nvPr>
            <p:ph type="body" idx="34"/>
          </p:nvPr>
        </p:nvSpPr>
        <p:spPr>
          <a:xfrm>
            <a:off x="6800705"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685057"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75329"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643909"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Picture Placeholder 31">
            <a:extLst>
              <a:ext uri="{FF2B5EF4-FFF2-40B4-BE49-F238E27FC236}">
                <a16:creationId xmlns:a16="http://schemas.microsoft.com/office/drawing/2014/main" id="{5993608C-B818-3AD4-B4D3-28D2DF627D0D}"/>
              </a:ext>
            </a:extLst>
          </p:cNvPr>
          <p:cNvSpPr>
            <a:spLocks noGrp="1"/>
          </p:cNvSpPr>
          <p:nvPr>
            <p:ph type="pic" sz="quarter" idx="30"/>
          </p:nvPr>
        </p:nvSpPr>
        <p:spPr>
          <a:xfrm>
            <a:off x="9685057"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endParaRPr lang="en-US" dirty="0"/>
          </a:p>
        </p:txBody>
      </p:sp>
      <p:sp>
        <p:nvSpPr>
          <p:cNvPr id="46" name="Text Placeholder 4">
            <a:extLst>
              <a:ext uri="{FF2B5EF4-FFF2-40B4-BE49-F238E27FC236}">
                <a16:creationId xmlns:a16="http://schemas.microsoft.com/office/drawing/2014/main" id="{0E307E95-A0E7-5F5C-DFF3-F33EF29FFC32}"/>
              </a:ext>
            </a:extLst>
          </p:cNvPr>
          <p:cNvSpPr>
            <a:spLocks noGrp="1"/>
          </p:cNvSpPr>
          <p:nvPr>
            <p:ph type="body" sz="quarter" idx="36"/>
          </p:nvPr>
        </p:nvSpPr>
        <p:spPr>
          <a:xfrm>
            <a:off x="9561613"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4">
            <a:extLst>
              <a:ext uri="{FF2B5EF4-FFF2-40B4-BE49-F238E27FC236}">
                <a16:creationId xmlns:a16="http://schemas.microsoft.com/office/drawing/2014/main" id="{93D6B271-D0F0-7CDA-BE9D-BD03B6C47BAB}"/>
              </a:ext>
            </a:extLst>
          </p:cNvPr>
          <p:cNvSpPr>
            <a:spLocks noGrp="1"/>
          </p:cNvSpPr>
          <p:nvPr>
            <p:ph type="body" sz="quarter" idx="32"/>
          </p:nvPr>
        </p:nvSpPr>
        <p:spPr>
          <a:xfrm>
            <a:off x="9643909"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7" name="Straight Connector 6">
            <a:extLst>
              <a:ext uri="{FF2B5EF4-FFF2-40B4-BE49-F238E27FC236}">
                <a16:creationId xmlns:a16="http://schemas.microsoft.com/office/drawing/2014/main" id="{BB211C01-E0D3-34B5-C635-7ED6C7C89E9C}"/>
              </a:ext>
            </a:extLst>
          </p:cNvPr>
          <p:cNvCxnSpPr>
            <a:cxnSpLocks/>
          </p:cNvCxnSpPr>
          <p:nvPr userDrawn="1"/>
        </p:nvCxnSpPr>
        <p:spPr>
          <a:xfrm>
            <a:off x="0" y="330022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4CCE68-630E-A4CE-AF43-3FB81EADDF21}"/>
              </a:ext>
            </a:extLst>
          </p:cNvPr>
          <p:cNvCxnSpPr>
            <a:cxnSpLocks/>
          </p:cNvCxnSpPr>
          <p:nvPr userDrawn="1"/>
        </p:nvCxnSpPr>
        <p:spPr>
          <a:xfrm>
            <a:off x="398366" y="1042465"/>
            <a:ext cx="1139526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0AA902-F568-9A37-2C1B-1E3659DBE780}"/>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4CF9AA-8029-6D34-457C-9FC583E8DFD4}"/>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CAFEB8-8359-AC67-8760-CFF0FC604D80}"/>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E393C7-F0CA-6CFE-7A57-82D059DF9D96}"/>
              </a:ext>
            </a:extLst>
          </p:cNvPr>
          <p:cNvCxnSpPr>
            <a:cxnSpLocks/>
          </p:cNvCxnSpPr>
          <p:nvPr userDrawn="1"/>
        </p:nvCxnSpPr>
        <p:spPr>
          <a:xfrm>
            <a:off x="0" y="5915157"/>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941832" y="1005840"/>
            <a:ext cx="7187184" cy="4251960"/>
          </a:xfrm>
        </p:spPr>
        <p:txBody>
          <a:bodyPr anchor="b"/>
          <a:lstStyle>
            <a:lvl1pPr>
              <a:lnSpc>
                <a:spcPct val="100000"/>
              </a:lnSpc>
              <a:defRPr sz="5400"/>
            </a:lvl1pPr>
          </a:lstStyle>
          <a:p>
            <a:r>
              <a:rPr lang="en-US"/>
              <a:t>Click to edit Master title style</a:t>
            </a:r>
          </a:p>
        </p:txBody>
      </p:sp>
      <p:sp>
        <p:nvSpPr>
          <p:cNvPr id="19" name="Subtitle 2">
            <a:extLst>
              <a:ext uri="{FF2B5EF4-FFF2-40B4-BE49-F238E27FC236}">
                <a16:creationId xmlns:a16="http://schemas.microsoft.com/office/drawing/2014/main" id="{BE3754CA-7CD5-66C6-9A94-42B6D2AEC1C0}"/>
              </a:ext>
            </a:extLst>
          </p:cNvPr>
          <p:cNvSpPr>
            <a:spLocks noGrp="1"/>
          </p:cNvSpPr>
          <p:nvPr>
            <p:ph type="subTitle" idx="1"/>
          </p:nvPr>
        </p:nvSpPr>
        <p:spPr>
          <a:xfrm>
            <a:off x="941832" y="5312664"/>
            <a:ext cx="2889504" cy="365760"/>
          </a:xfrm>
          <a:solidFill>
            <a:schemeClr val="accent3"/>
          </a:solidFill>
        </p:spPr>
        <p:txBody>
          <a:bodyPr>
            <a:noAutofit/>
          </a:bodyPr>
          <a:lstStyle>
            <a:lvl1pPr marL="0" indent="0" algn="l">
              <a:buNone/>
              <a:defRPr sz="1800">
                <a:solidFill>
                  <a:schemeClr val="tx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3" name="Picture Placeholder 22">
            <a:extLst>
              <a:ext uri="{FF2B5EF4-FFF2-40B4-BE49-F238E27FC236}">
                <a16:creationId xmlns:a16="http://schemas.microsoft.com/office/drawing/2014/main" id="{47150B01-E47B-1FE6-D289-46641618F640}"/>
              </a:ext>
            </a:extLst>
          </p:cNvPr>
          <p:cNvSpPr>
            <a:spLocks noGrp="1"/>
          </p:cNvSpPr>
          <p:nvPr>
            <p:ph type="pic" sz="quarter" idx="13"/>
          </p:nvPr>
        </p:nvSpPr>
        <p:spPr>
          <a:xfrm>
            <a:off x="8937714" y="1028362"/>
            <a:ext cx="2451100" cy="4800597"/>
          </a:xfrm>
          <a:ln w="15875">
            <a:solidFill>
              <a:schemeClr val="tx1"/>
            </a:solidFill>
          </a:ln>
        </p:spPr>
        <p:txBody>
          <a:bodyPr anchor="ctr"/>
          <a:lstStyle>
            <a:lvl1pPr marL="0" indent="0" algn="ctr">
              <a:buNone/>
              <a:defRPr sz="1800"/>
            </a:lvl1pPr>
          </a:lstStyle>
          <a:p>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tx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tx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tx1"/>
                </a:solidFill>
              </a:defRPr>
            </a:lvl1pPr>
          </a:lstStyle>
          <a:p>
            <a:r>
              <a:rPr lang="en-US"/>
              <a:t>20XX</a:t>
            </a:r>
            <a:endParaRPr lang="en-US" dirty="0"/>
          </a:p>
        </p:txBody>
      </p:sp>
      <p:cxnSp>
        <p:nvCxnSpPr>
          <p:cNvPr id="8" name="Straight Connector 7">
            <a:extLst>
              <a:ext uri="{FF2B5EF4-FFF2-40B4-BE49-F238E27FC236}">
                <a16:creationId xmlns:a16="http://schemas.microsoft.com/office/drawing/2014/main" id="{52C5A325-67B4-EB21-61D9-11A62C1149D0}"/>
              </a:ext>
            </a:extLst>
          </p:cNvPr>
          <p:cNvCxnSpPr>
            <a:cxnSpLocks/>
          </p:cNvCxnSpPr>
          <p:nvPr userDrawn="1"/>
        </p:nvCxnSpPr>
        <p:spPr>
          <a:xfrm>
            <a:off x="0" y="395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66DF71-8DDC-0AE8-6067-6C8BDF66AEE6}"/>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53E1C8-4CA4-75B1-C371-4A379986E7A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4A3361-4A2D-2ED2-946A-46EA9B3FCC96}"/>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A1A3AD-F519-2787-F127-4698F8E5CA39}"/>
              </a:ext>
            </a:extLst>
          </p:cNvPr>
          <p:cNvCxnSpPr>
            <a:cxnSpLocks/>
          </p:cNvCxnSpPr>
          <p:nvPr userDrawn="1"/>
        </p:nvCxnSpPr>
        <p:spPr>
          <a:xfrm>
            <a:off x="0" y="5516519"/>
            <a:ext cx="914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5322AF-E7A0-773B-0886-72337FA4AC8E}"/>
              </a:ext>
            </a:extLst>
          </p:cNvPr>
          <p:cNvCxnSpPr>
            <a:cxnSpLocks/>
            <a:stCxn id="19" idx="3"/>
          </p:cNvCxnSpPr>
          <p:nvPr userDrawn="1"/>
        </p:nvCxnSpPr>
        <p:spPr>
          <a:xfrm>
            <a:off x="3831336" y="5495544"/>
            <a:ext cx="8360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4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content">
    <p:bg>
      <p:bgPr>
        <a:solidFill>
          <a:schemeClr val="accent1"/>
        </a:solidFill>
        <a:effectLst/>
      </p:bgPr>
    </p:bg>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5CCC7076-FFA4-750E-431A-0BE2B1B6F2EB}"/>
              </a:ext>
            </a:extLst>
          </p:cNvPr>
          <p:cNvSpPr>
            <a:spLocks noGrp="1"/>
          </p:cNvSpPr>
          <p:nvPr>
            <p:ph type="pic" sz="quarter" idx="20"/>
          </p:nvPr>
        </p:nvSpPr>
        <p:spPr>
          <a:xfrm>
            <a:off x="547796" y="1652080"/>
            <a:ext cx="4406901" cy="3124681"/>
          </a:xfrm>
          <a:ln w="15875">
            <a:solidFill>
              <a:schemeClr val="tx1"/>
            </a:solidFill>
          </a:ln>
        </p:spPr>
        <p:txBody>
          <a:bodyPr anchor="ctr"/>
          <a:lstStyle>
            <a:lvl1pPr marL="0" indent="0" algn="ctr">
              <a:buNone/>
              <a:defRPr sz="1800"/>
            </a:lvl1pPr>
          </a:lstStyle>
          <a:p>
            <a:endParaRPr lang="en-US" dirty="0"/>
          </a:p>
        </p:txBody>
      </p:sp>
      <p:cxnSp>
        <p:nvCxnSpPr>
          <p:cNvPr id="9" name="Straight Connector 8">
            <a:extLst>
              <a:ext uri="{FF2B5EF4-FFF2-40B4-BE49-F238E27FC236}">
                <a16:creationId xmlns:a16="http://schemas.microsoft.com/office/drawing/2014/main" id="{EBF410FA-6919-A95F-E465-F3650BC704A5}"/>
              </a:ext>
            </a:extLst>
          </p:cNvPr>
          <p:cNvCxnSpPr>
            <a:cxnSpLocks/>
          </p:cNvCxnSpPr>
          <p:nvPr userDrawn="1"/>
        </p:nvCxnSpPr>
        <p:spPr>
          <a:xfrm>
            <a:off x="0" y="103730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6D016C-FD2C-0B4B-A727-8A7CAF4A9846}"/>
              </a:ext>
            </a:extLst>
          </p:cNvPr>
          <p:cNvCxnSpPr>
            <a:cxnSpLocks/>
          </p:cNvCxnSpPr>
          <p:nvPr userDrawn="1"/>
        </p:nvCxnSpPr>
        <p:spPr>
          <a:xfrm flipV="1">
            <a:off x="5476731" y="1037308"/>
            <a:ext cx="0" cy="54021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79FE8F-AD7E-5CA6-4AC2-165DA0C9BEF5}"/>
              </a:ext>
            </a:extLst>
          </p:cNvPr>
          <p:cNvCxnSpPr>
            <a:cxnSpLocks/>
          </p:cNvCxnSpPr>
          <p:nvPr userDrawn="1"/>
        </p:nvCxnSpPr>
        <p:spPr>
          <a:xfrm flipV="1">
            <a:off x="8792556" y="1027906"/>
            <a:ext cx="0" cy="541157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AA6A48-79F7-A000-AA19-3EB390EBAFAF}"/>
              </a:ext>
            </a:extLst>
          </p:cNvPr>
          <p:cNvCxnSpPr>
            <a:cxnSpLocks/>
          </p:cNvCxnSpPr>
          <p:nvPr userDrawn="1"/>
        </p:nvCxnSpPr>
        <p:spPr>
          <a:xfrm>
            <a:off x="5476731" y="3833413"/>
            <a:ext cx="67152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2FB9E0-941D-A849-6C69-C8A3BDD784D2}"/>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467868" y="54864"/>
            <a:ext cx="11256264" cy="969264"/>
          </a:xfrm>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023483" y="1802860"/>
            <a:ext cx="2843784" cy="1827340"/>
          </a:xfrm>
        </p:spPr>
        <p:txBody>
          <a:bodyPr/>
          <a:lstStyle>
            <a:lvl1pPr marL="0" indent="0">
              <a:lnSpc>
                <a:spcPct val="100000"/>
              </a:lnSpc>
              <a:spcBef>
                <a:spcPts val="0"/>
              </a:spcBef>
              <a:buNone/>
              <a:defRPr sz="1800"/>
            </a:lvl1pPr>
          </a:lstStyle>
          <a:p>
            <a:pPr lvl="0"/>
            <a:r>
              <a:rPr lang="en-US" dirty="0"/>
              <a:t>Click to edit Master text styles</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29" name="Content Placeholder 2">
            <a:extLst>
              <a:ext uri="{FF2B5EF4-FFF2-40B4-BE49-F238E27FC236}">
                <a16:creationId xmlns:a16="http://schemas.microsoft.com/office/drawing/2014/main" id="{F9E7CC0C-0A82-6C16-C499-CE38E6A5E1A6}"/>
              </a:ext>
            </a:extLst>
          </p:cNvPr>
          <p:cNvSpPr>
            <a:spLocks noGrp="1"/>
          </p:cNvSpPr>
          <p:nvPr>
            <p:ph idx="13"/>
          </p:nvPr>
        </p:nvSpPr>
        <p:spPr>
          <a:xfrm>
            <a:off x="5634474" y="1802860"/>
            <a:ext cx="2843784" cy="1827340"/>
          </a:xfrm>
        </p:spPr>
        <p:txBody>
          <a:bodyPr/>
          <a:lstStyle>
            <a:lvl1pPr marL="0" indent="0">
              <a:lnSpc>
                <a:spcPct val="100000"/>
              </a:lnSpc>
              <a:spcBef>
                <a:spcPts val="0"/>
              </a:spcBef>
              <a:buNone/>
              <a:defRPr sz="1800"/>
            </a:lvl1pPr>
          </a:lstStyle>
          <a:p>
            <a:pPr lvl="0"/>
            <a:r>
              <a:rPr lang="en-US" dirty="0"/>
              <a:t>Click to edit Master text styles</a:t>
            </a:r>
          </a:p>
        </p:txBody>
      </p:sp>
      <p:sp>
        <p:nvSpPr>
          <p:cNvPr id="31" name="Text Placeholder 30">
            <a:extLst>
              <a:ext uri="{FF2B5EF4-FFF2-40B4-BE49-F238E27FC236}">
                <a16:creationId xmlns:a16="http://schemas.microsoft.com/office/drawing/2014/main" id="{57CEC54D-1FD6-3F78-8B9D-D145F9B1C3F3}"/>
              </a:ext>
            </a:extLst>
          </p:cNvPr>
          <p:cNvSpPr>
            <a:spLocks noGrp="1"/>
          </p:cNvSpPr>
          <p:nvPr>
            <p:ph type="body" sz="quarter" idx="14"/>
          </p:nvPr>
        </p:nvSpPr>
        <p:spPr>
          <a:xfrm>
            <a:off x="5634474" y="1279472"/>
            <a:ext cx="2843784" cy="466344"/>
          </a:xfrm>
        </p:spPr>
        <p:txBody>
          <a:bodyPr/>
          <a:lstStyle>
            <a:lvl1pPr marL="0" indent="0">
              <a:lnSpc>
                <a:spcPct val="100000"/>
              </a:lnSpc>
              <a:spcBef>
                <a:spcPts val="0"/>
              </a:spcBef>
              <a:buNone/>
              <a:defRPr sz="2400">
                <a:latin typeface="+mj-lt"/>
              </a:defRPr>
            </a:lvl1pPr>
          </a:lstStyle>
          <a:p>
            <a:pPr lvl="0"/>
            <a:r>
              <a:rPr lang="en-US" dirty="0"/>
              <a:t>Click to edit Master text styles</a:t>
            </a:r>
          </a:p>
        </p:txBody>
      </p:sp>
      <p:sp>
        <p:nvSpPr>
          <p:cNvPr id="32" name="Text Placeholder 30">
            <a:extLst>
              <a:ext uri="{FF2B5EF4-FFF2-40B4-BE49-F238E27FC236}">
                <a16:creationId xmlns:a16="http://schemas.microsoft.com/office/drawing/2014/main" id="{A61EC6ED-86B0-89B9-F4F3-A17A7F150D11}"/>
              </a:ext>
            </a:extLst>
          </p:cNvPr>
          <p:cNvSpPr>
            <a:spLocks noGrp="1"/>
          </p:cNvSpPr>
          <p:nvPr>
            <p:ph type="body" sz="quarter" idx="15"/>
          </p:nvPr>
        </p:nvSpPr>
        <p:spPr>
          <a:xfrm>
            <a:off x="9023483" y="1278001"/>
            <a:ext cx="2843784" cy="466344"/>
          </a:xfrm>
        </p:spPr>
        <p:txBody>
          <a:bodyPr/>
          <a:lstStyle>
            <a:lvl1pPr marL="0" indent="0">
              <a:lnSpc>
                <a:spcPct val="100000"/>
              </a:lnSpc>
              <a:spcBef>
                <a:spcPts val="0"/>
              </a:spcBef>
              <a:buNone/>
              <a:defRPr sz="2400">
                <a:latin typeface="+mj-lt"/>
              </a:defRPr>
            </a:lvl1pPr>
          </a:lstStyle>
          <a:p>
            <a:pPr lvl="0"/>
            <a:r>
              <a:rPr lang="en-US" dirty="0"/>
              <a:t>Click to edit Master text styles</a:t>
            </a:r>
          </a:p>
        </p:txBody>
      </p:sp>
      <p:sp>
        <p:nvSpPr>
          <p:cNvPr id="33" name="Content Placeholder 2">
            <a:extLst>
              <a:ext uri="{FF2B5EF4-FFF2-40B4-BE49-F238E27FC236}">
                <a16:creationId xmlns:a16="http://schemas.microsoft.com/office/drawing/2014/main" id="{3D51AA82-3529-805D-5461-E1C5DC523EBF}"/>
              </a:ext>
            </a:extLst>
          </p:cNvPr>
          <p:cNvSpPr>
            <a:spLocks noGrp="1"/>
          </p:cNvSpPr>
          <p:nvPr>
            <p:ph idx="16"/>
          </p:nvPr>
        </p:nvSpPr>
        <p:spPr>
          <a:xfrm>
            <a:off x="9023483" y="4599432"/>
            <a:ext cx="2843784" cy="1645950"/>
          </a:xfrm>
        </p:spPr>
        <p:txBody>
          <a:bodyPr/>
          <a:lstStyle>
            <a:lvl1pPr marL="0" indent="0">
              <a:lnSpc>
                <a:spcPct val="100000"/>
              </a:lnSpc>
              <a:spcBef>
                <a:spcPts val="0"/>
              </a:spcBef>
              <a:buNone/>
              <a:defRPr sz="1800"/>
            </a:lvl1pPr>
          </a:lstStyle>
          <a:p>
            <a:pPr lvl="0"/>
            <a:r>
              <a:rPr lang="en-US" dirty="0"/>
              <a:t>Click to edit Master text styles</a:t>
            </a:r>
          </a:p>
        </p:txBody>
      </p:sp>
      <p:sp>
        <p:nvSpPr>
          <p:cNvPr id="34" name="Content Placeholder 2">
            <a:extLst>
              <a:ext uri="{FF2B5EF4-FFF2-40B4-BE49-F238E27FC236}">
                <a16:creationId xmlns:a16="http://schemas.microsoft.com/office/drawing/2014/main" id="{52A58E13-B509-86DD-D9FA-FE6B76B706CE}"/>
              </a:ext>
            </a:extLst>
          </p:cNvPr>
          <p:cNvSpPr>
            <a:spLocks noGrp="1"/>
          </p:cNvSpPr>
          <p:nvPr>
            <p:ph idx="17"/>
          </p:nvPr>
        </p:nvSpPr>
        <p:spPr>
          <a:xfrm>
            <a:off x="5634474" y="4599432"/>
            <a:ext cx="2843784" cy="1645950"/>
          </a:xfrm>
        </p:spPr>
        <p:txBody>
          <a:bodyPr/>
          <a:lstStyle>
            <a:lvl1pPr marL="0" indent="0">
              <a:lnSpc>
                <a:spcPct val="100000"/>
              </a:lnSpc>
              <a:spcBef>
                <a:spcPts val="0"/>
              </a:spcBef>
              <a:buNone/>
              <a:defRPr sz="1800"/>
            </a:lvl1pPr>
          </a:lstStyle>
          <a:p>
            <a:pPr lvl="0"/>
            <a:r>
              <a:rPr lang="en-US" dirty="0"/>
              <a:t>Click to edit Master text styles</a:t>
            </a:r>
          </a:p>
        </p:txBody>
      </p:sp>
      <p:sp>
        <p:nvSpPr>
          <p:cNvPr id="35" name="Text Placeholder 30">
            <a:extLst>
              <a:ext uri="{FF2B5EF4-FFF2-40B4-BE49-F238E27FC236}">
                <a16:creationId xmlns:a16="http://schemas.microsoft.com/office/drawing/2014/main" id="{D3275BA4-1A29-81A8-890F-A2019D6AD1A2}"/>
              </a:ext>
            </a:extLst>
          </p:cNvPr>
          <p:cNvSpPr>
            <a:spLocks noGrp="1"/>
          </p:cNvSpPr>
          <p:nvPr>
            <p:ph type="body" sz="quarter" idx="18"/>
          </p:nvPr>
        </p:nvSpPr>
        <p:spPr>
          <a:xfrm>
            <a:off x="5634474" y="4078224"/>
            <a:ext cx="2843784" cy="466344"/>
          </a:xfrm>
        </p:spPr>
        <p:txBody>
          <a:bodyPr/>
          <a:lstStyle>
            <a:lvl1pPr marL="0" indent="0">
              <a:lnSpc>
                <a:spcPct val="100000"/>
              </a:lnSpc>
              <a:spcBef>
                <a:spcPts val="0"/>
              </a:spcBef>
              <a:buNone/>
              <a:defRPr sz="2400">
                <a:latin typeface="+mj-lt"/>
              </a:defRPr>
            </a:lvl1pPr>
          </a:lstStyle>
          <a:p>
            <a:pPr lvl="0"/>
            <a:r>
              <a:rPr lang="en-US" dirty="0"/>
              <a:t>Click to edit Master text styles</a:t>
            </a:r>
          </a:p>
        </p:txBody>
      </p:sp>
      <p:sp>
        <p:nvSpPr>
          <p:cNvPr id="36" name="Text Placeholder 30">
            <a:extLst>
              <a:ext uri="{FF2B5EF4-FFF2-40B4-BE49-F238E27FC236}">
                <a16:creationId xmlns:a16="http://schemas.microsoft.com/office/drawing/2014/main" id="{97742C31-A952-F092-74D6-5D432DBE4955}"/>
              </a:ext>
            </a:extLst>
          </p:cNvPr>
          <p:cNvSpPr>
            <a:spLocks noGrp="1"/>
          </p:cNvSpPr>
          <p:nvPr>
            <p:ph type="body" sz="quarter" idx="19"/>
          </p:nvPr>
        </p:nvSpPr>
        <p:spPr>
          <a:xfrm>
            <a:off x="9023483" y="4078224"/>
            <a:ext cx="2843784" cy="466344"/>
          </a:xfrm>
        </p:spPr>
        <p:txBody>
          <a:bodyPr/>
          <a:lstStyle>
            <a:lvl1pPr marL="0" indent="0">
              <a:lnSpc>
                <a:spcPct val="100000"/>
              </a:lnSpc>
              <a:spcBef>
                <a:spcPts val="0"/>
              </a:spcBef>
              <a:buNone/>
              <a:defRPr sz="2400">
                <a:latin typeface="+mj-lt"/>
              </a:defRPr>
            </a:lvl1pPr>
          </a:lstStyle>
          <a:p>
            <a:pPr lvl="0"/>
            <a:r>
              <a:rPr lang="en-US" dirty="0"/>
              <a:t>Click to edit Master text styles</a:t>
            </a:r>
          </a:p>
        </p:txBody>
      </p:sp>
      <p:sp>
        <p:nvSpPr>
          <p:cNvPr id="41" name="Content Placeholder 2">
            <a:extLst>
              <a:ext uri="{FF2B5EF4-FFF2-40B4-BE49-F238E27FC236}">
                <a16:creationId xmlns:a16="http://schemas.microsoft.com/office/drawing/2014/main" id="{1AF03A42-3FAC-6EF4-3C19-01EADE20F3D9}"/>
              </a:ext>
            </a:extLst>
          </p:cNvPr>
          <p:cNvSpPr>
            <a:spLocks noGrp="1"/>
          </p:cNvSpPr>
          <p:nvPr>
            <p:ph idx="21"/>
          </p:nvPr>
        </p:nvSpPr>
        <p:spPr>
          <a:xfrm>
            <a:off x="1207008" y="5788152"/>
            <a:ext cx="3858768" cy="532461"/>
          </a:xfrm>
        </p:spPr>
        <p:txBody>
          <a:bodyPr/>
          <a:lstStyle>
            <a:lvl1pPr marL="0" indent="0">
              <a:lnSpc>
                <a:spcPct val="100000"/>
              </a:lnSpc>
              <a:spcBef>
                <a:spcPts val="0"/>
              </a:spcBef>
              <a:buNone/>
              <a:defRPr sz="1800"/>
            </a:lvl1pPr>
          </a:lstStyle>
          <a:p>
            <a:pPr lvl="0"/>
            <a:r>
              <a:rPr lang="en-US" dirty="0"/>
              <a:t>Click to edit Master text styles</a:t>
            </a:r>
          </a:p>
        </p:txBody>
      </p:sp>
      <p:sp>
        <p:nvSpPr>
          <p:cNvPr id="42" name="Text Placeholder 30">
            <a:extLst>
              <a:ext uri="{FF2B5EF4-FFF2-40B4-BE49-F238E27FC236}">
                <a16:creationId xmlns:a16="http://schemas.microsoft.com/office/drawing/2014/main" id="{D4A2DF13-0ACD-F5E4-200D-EF0469F75D0D}"/>
              </a:ext>
            </a:extLst>
          </p:cNvPr>
          <p:cNvSpPr>
            <a:spLocks noGrp="1"/>
          </p:cNvSpPr>
          <p:nvPr>
            <p:ph type="body" sz="quarter" idx="22"/>
          </p:nvPr>
        </p:nvSpPr>
        <p:spPr>
          <a:xfrm>
            <a:off x="1207008" y="5266944"/>
            <a:ext cx="3858768" cy="466344"/>
          </a:xfrm>
        </p:spPr>
        <p:txBody>
          <a:bodyPr/>
          <a:lstStyle>
            <a:lvl1pPr marL="0" indent="0">
              <a:lnSpc>
                <a:spcPct val="100000"/>
              </a:lnSpc>
              <a:spcBef>
                <a:spcPts val="0"/>
              </a:spcBef>
              <a:buNone/>
              <a:defRPr sz="2400">
                <a:latin typeface="+mj-lt"/>
              </a:defRPr>
            </a:lvl1pPr>
          </a:lstStyle>
          <a:p>
            <a:pPr lvl="0"/>
            <a:r>
              <a:rPr lang="en-US" dirty="0"/>
              <a:t>Click to edit Master text styles</a:t>
            </a:r>
          </a:p>
        </p:txBody>
      </p:sp>
      <p:sp>
        <p:nvSpPr>
          <p:cNvPr id="44" name="Text Placeholder 43">
            <a:extLst>
              <a:ext uri="{FF2B5EF4-FFF2-40B4-BE49-F238E27FC236}">
                <a16:creationId xmlns:a16="http://schemas.microsoft.com/office/drawing/2014/main" id="{7B805FCC-6D7A-F1CC-3B04-A84A068DBB1F}"/>
              </a:ext>
            </a:extLst>
          </p:cNvPr>
          <p:cNvSpPr>
            <a:spLocks noGrp="1"/>
          </p:cNvSpPr>
          <p:nvPr>
            <p:ph type="body" sz="quarter" idx="23" hasCustomPrompt="1"/>
          </p:nvPr>
        </p:nvSpPr>
        <p:spPr>
          <a:xfrm>
            <a:off x="11695176" y="3310128"/>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5" name="Text Placeholder 43">
            <a:extLst>
              <a:ext uri="{FF2B5EF4-FFF2-40B4-BE49-F238E27FC236}">
                <a16:creationId xmlns:a16="http://schemas.microsoft.com/office/drawing/2014/main" id="{FEE3F2FF-41FC-A05B-F6EB-A97A7D1B0644}"/>
              </a:ext>
            </a:extLst>
          </p:cNvPr>
          <p:cNvSpPr>
            <a:spLocks noGrp="1"/>
          </p:cNvSpPr>
          <p:nvPr>
            <p:ph type="body" sz="quarter" idx="24" hasCustomPrompt="1"/>
          </p:nvPr>
        </p:nvSpPr>
        <p:spPr>
          <a:xfrm>
            <a:off x="11695176" y="5897880"/>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6" name="Text Placeholder 43">
            <a:extLst>
              <a:ext uri="{FF2B5EF4-FFF2-40B4-BE49-F238E27FC236}">
                <a16:creationId xmlns:a16="http://schemas.microsoft.com/office/drawing/2014/main" id="{271E6249-39AB-A674-474B-129F0FC28F0A}"/>
              </a:ext>
            </a:extLst>
          </p:cNvPr>
          <p:cNvSpPr>
            <a:spLocks noGrp="1"/>
          </p:cNvSpPr>
          <p:nvPr>
            <p:ph type="body" sz="quarter" idx="25" hasCustomPrompt="1"/>
          </p:nvPr>
        </p:nvSpPr>
        <p:spPr>
          <a:xfrm>
            <a:off x="8293608" y="3310128"/>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7" name="Text Placeholder 43">
            <a:extLst>
              <a:ext uri="{FF2B5EF4-FFF2-40B4-BE49-F238E27FC236}">
                <a16:creationId xmlns:a16="http://schemas.microsoft.com/office/drawing/2014/main" id="{1743218C-8B3C-DC33-5CD2-D82FA77A522E}"/>
              </a:ext>
            </a:extLst>
          </p:cNvPr>
          <p:cNvSpPr>
            <a:spLocks noGrp="1"/>
          </p:cNvSpPr>
          <p:nvPr>
            <p:ph type="body" sz="quarter" idx="26" hasCustomPrompt="1"/>
          </p:nvPr>
        </p:nvSpPr>
        <p:spPr>
          <a:xfrm>
            <a:off x="8293608" y="5897880"/>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8" name="Text Placeholder 43">
            <a:extLst>
              <a:ext uri="{FF2B5EF4-FFF2-40B4-BE49-F238E27FC236}">
                <a16:creationId xmlns:a16="http://schemas.microsoft.com/office/drawing/2014/main" id="{6018CAD3-E7B7-16B7-5631-0C3F7C38C530}"/>
              </a:ext>
            </a:extLst>
          </p:cNvPr>
          <p:cNvSpPr>
            <a:spLocks noGrp="1"/>
          </p:cNvSpPr>
          <p:nvPr>
            <p:ph type="body" sz="quarter" idx="27" hasCustomPrompt="1"/>
          </p:nvPr>
        </p:nvSpPr>
        <p:spPr>
          <a:xfrm>
            <a:off x="548640" y="5330952"/>
            <a:ext cx="512064" cy="512064"/>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Tree>
    <p:extLst>
      <p:ext uri="{BB962C8B-B14F-4D97-AF65-F5344CB8AC3E}">
        <p14:creationId xmlns:p14="http://schemas.microsoft.com/office/powerpoint/2010/main" val="65405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5AA5F-2C28-9886-0D00-5D18198ECEB4}"/>
              </a:ext>
            </a:extLst>
          </p:cNvPr>
          <p:cNvSpPr>
            <a:spLocks noGrp="1"/>
          </p:cNvSpPr>
          <p:nvPr>
            <p:ph type="dt" sz="half" idx="2"/>
          </p:nvPr>
        </p:nvSpPr>
        <p:spPr>
          <a:xfrm>
            <a:off x="10622471" y="6517634"/>
            <a:ext cx="950260" cy="274320"/>
          </a:xfrm>
          <a:prstGeom prst="rect">
            <a:avLst/>
          </a:prstGeom>
        </p:spPr>
        <p:txBody>
          <a:bodyPr vert="horz" lIns="91440" tIns="45720" rIns="91440" bIns="45720" rtlCol="0" anchor="ctr">
            <a:noAutofit/>
          </a:bodyPr>
          <a:lstStyle>
            <a:lvl1pPr algn="l">
              <a:defRPr sz="1200" spc="300" baseline="0">
                <a:solidFill>
                  <a:schemeClr val="tx1"/>
                </a:solidFill>
                <a:latin typeface="Gill Sans Nova Light" panose="020B0302020104020203" pitchFamily="34" charset="0"/>
              </a:defRPr>
            </a:lvl1pPr>
          </a:lstStyle>
          <a:p>
            <a:r>
              <a:rPr lang="en-US"/>
              <a:t>20XX</a:t>
            </a:r>
            <a:endParaRPr lang="en-US" dirty="0"/>
          </a:p>
        </p:txBody>
      </p:sp>
      <p:sp>
        <p:nvSpPr>
          <p:cNvPr id="2" name="Title Placeholder 1">
            <a:extLst>
              <a:ext uri="{FF2B5EF4-FFF2-40B4-BE49-F238E27FC236}">
                <a16:creationId xmlns:a16="http://schemas.microsoft.com/office/drawing/2014/main" id="{03922ECB-9F56-BDF6-8792-01F55B2EA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B62B5B1-8D0B-68C6-B628-3FF8E5DCD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BEF9CC0-D93B-C416-BCCE-87441F99C058}"/>
              </a:ext>
            </a:extLst>
          </p:cNvPr>
          <p:cNvSpPr>
            <a:spLocks noGrp="1"/>
          </p:cNvSpPr>
          <p:nvPr>
            <p:ph type="sldNum" sz="quarter" idx="4"/>
          </p:nvPr>
        </p:nvSpPr>
        <p:spPr>
          <a:xfrm>
            <a:off x="616640" y="6517634"/>
            <a:ext cx="950258" cy="274320"/>
          </a:xfrm>
          <a:prstGeom prst="rect">
            <a:avLst/>
          </a:prstGeom>
        </p:spPr>
        <p:txBody>
          <a:bodyPr vert="horz" lIns="91440" tIns="45720" rIns="91440" bIns="45720" rtlCol="0" anchor="ctr">
            <a:noAutofit/>
          </a:bodyPr>
          <a:lstStyle>
            <a:lvl1pPr algn="l">
              <a:defRPr sz="1200" spc="300" baseline="0">
                <a:solidFill>
                  <a:schemeClr val="tx1"/>
                </a:solidFill>
                <a:latin typeface="Gill Sans Nova Light" panose="020B0302020104020203" pitchFamily="34" charset="0"/>
              </a:defRPr>
            </a:lvl1pPr>
          </a:lstStyle>
          <a:p>
            <a:fld id="{84D792B7-0397-C047-AE12-1A03F7E3DC83}" type="slidenum">
              <a:rPr lang="en-US" smtClean="0"/>
              <a:pPr/>
              <a:t>‹#›</a:t>
            </a:fld>
            <a:endParaRPr lang="en-US" dirty="0"/>
          </a:p>
        </p:txBody>
      </p:sp>
      <p:sp>
        <p:nvSpPr>
          <p:cNvPr id="13" name="Footer Placeholder 4">
            <a:extLst>
              <a:ext uri="{FF2B5EF4-FFF2-40B4-BE49-F238E27FC236}">
                <a16:creationId xmlns:a16="http://schemas.microsoft.com/office/drawing/2014/main" id="{54253F60-8B31-6272-41B3-5C95D6A908C3}"/>
              </a:ext>
            </a:extLst>
          </p:cNvPr>
          <p:cNvSpPr>
            <a:spLocks noGrp="1"/>
          </p:cNvSpPr>
          <p:nvPr>
            <p:ph type="ftr" sz="quarter" idx="3"/>
          </p:nvPr>
        </p:nvSpPr>
        <p:spPr>
          <a:xfrm>
            <a:off x="4808250" y="6517634"/>
            <a:ext cx="2572870" cy="274320"/>
          </a:xfrm>
          <a:prstGeom prst="rect">
            <a:avLst/>
          </a:prstGeom>
        </p:spPr>
        <p:txBody>
          <a:bodyPr vert="horz" lIns="91440" tIns="45720" rIns="91440" bIns="45720" rtlCol="0" anchor="ctr">
            <a:noAutofit/>
          </a:bodyPr>
          <a:lstStyle>
            <a:lvl1pPr algn="ctr">
              <a:defRPr sz="1200" spc="300" baseline="0">
                <a:solidFill>
                  <a:schemeClr val="tx1"/>
                </a:solidFill>
                <a:latin typeface="Gill Sans Nova Light" panose="020B0302020104020203" pitchFamily="34" charset="0"/>
              </a:defRPr>
            </a:lvl1pPr>
          </a:lstStyle>
          <a:p>
            <a:r>
              <a:rPr lang="en-US"/>
              <a:t>presentation title</a:t>
            </a:r>
            <a:endParaRPr lang="en-US" dirty="0"/>
          </a:p>
        </p:txBody>
      </p:sp>
    </p:spTree>
    <p:extLst>
      <p:ext uri="{BB962C8B-B14F-4D97-AF65-F5344CB8AC3E}">
        <p14:creationId xmlns:p14="http://schemas.microsoft.com/office/powerpoint/2010/main" val="10532020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70" r:id="rId5"/>
    <p:sldLayoutId id="2147483668" r:id="rId6"/>
    <p:sldLayoutId id="2147483669" r:id="rId7"/>
    <p:sldLayoutId id="2147483667" r:id="rId8"/>
    <p:sldLayoutId id="2147483666" r:id="rId9"/>
    <p:sldLayoutId id="2147483665" r:id="rId10"/>
    <p:sldLayoutId id="2147483653" r:id="rId11"/>
    <p:sldLayoutId id="2147483664" r:id="rId12"/>
    <p:sldLayoutId id="2147483671" r:id="rId13"/>
    <p:sldLayoutId id="2147483663" r:id="rId14"/>
    <p:sldLayoutId id="2147483662" r:id="rId15"/>
    <p:sldLayoutId id="2147483654" r:id="rId16"/>
    <p:sldLayoutId id="2147483655" r:id="rId17"/>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850392" indent="-283464"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133856" indent="-283464"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1417320" indent="-283464"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ucalgary.ca/live-uc-ucalgary-site/sites/default/files/teams/136/Indigenous%20Strategy_Publication_digital_Sep2019.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fnuniv.ca/wp-content/uploads/FNUniv.StrategicPlan.FinalVersionWeb2019.pdf" TargetMode="External"/><Relationship Id="rId4" Type="http://schemas.openxmlformats.org/officeDocument/2006/relationships/hyperlink" Target="https://indigenous.usask.ca/documents/lets-fly-up-together.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mailto:jottmann@firstnationsuniversity.ca" TargetMode="External"/><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7BF0634-D9E7-27F3-0F50-D048BF79133E}"/>
              </a:ext>
            </a:extLst>
          </p:cNvPr>
          <p:cNvPicPr>
            <a:picLocks noGrp="1" noChangeAspect="1"/>
          </p:cNvPicPr>
          <p:nvPr>
            <p:ph type="pic" sz="quarter" idx="10"/>
          </p:nvPr>
        </p:nvPicPr>
        <p:blipFill>
          <a:blip r:embed="rId2"/>
          <a:srcRect l="9379" r="9379"/>
          <a:stretch/>
        </p:blipFill>
        <p:spPr>
          <a:xfrm>
            <a:off x="1289144" y="356616"/>
            <a:ext cx="9613711" cy="2327086"/>
          </a:xfrm>
          <a:noFill/>
        </p:spPr>
      </p:pic>
      <p:sp>
        <p:nvSpPr>
          <p:cNvPr id="3" name="Title 2">
            <a:extLst>
              <a:ext uri="{FF2B5EF4-FFF2-40B4-BE49-F238E27FC236}">
                <a16:creationId xmlns:a16="http://schemas.microsoft.com/office/drawing/2014/main" id="{47B1341B-74CE-99E1-8A79-DB717AB6EAEF}"/>
              </a:ext>
            </a:extLst>
          </p:cNvPr>
          <p:cNvSpPr>
            <a:spLocks noGrp="1"/>
          </p:cNvSpPr>
          <p:nvPr>
            <p:ph type="ctrTitle"/>
          </p:nvPr>
        </p:nvSpPr>
        <p:spPr>
          <a:xfrm>
            <a:off x="1143000" y="3429000"/>
            <a:ext cx="6867144" cy="2542032"/>
          </a:xfrm>
        </p:spPr>
        <p:txBody>
          <a:bodyPr anchor="b">
            <a:normAutofit fontScale="90000"/>
          </a:bodyPr>
          <a:lstStyle/>
          <a:p>
            <a:r>
              <a:rPr lang="en-US" dirty="0"/>
              <a:t>Adaptive Leadership &amp; Deep change</a:t>
            </a:r>
          </a:p>
        </p:txBody>
      </p:sp>
      <p:sp>
        <p:nvSpPr>
          <p:cNvPr id="4" name="Subtitle 3">
            <a:extLst>
              <a:ext uri="{FF2B5EF4-FFF2-40B4-BE49-F238E27FC236}">
                <a16:creationId xmlns:a16="http://schemas.microsoft.com/office/drawing/2014/main" id="{D1867331-230D-9C0A-257F-D767A3E56A5E}"/>
              </a:ext>
            </a:extLst>
          </p:cNvPr>
          <p:cNvSpPr>
            <a:spLocks noGrp="1"/>
          </p:cNvSpPr>
          <p:nvPr>
            <p:ph type="subTitle" idx="1"/>
          </p:nvPr>
        </p:nvSpPr>
        <p:spPr>
          <a:xfrm>
            <a:off x="6327648" y="5998742"/>
            <a:ext cx="3776472" cy="530352"/>
          </a:xfrm>
        </p:spPr>
        <p:txBody>
          <a:bodyPr>
            <a:normAutofit/>
          </a:bodyPr>
          <a:lstStyle/>
          <a:p>
            <a:r>
              <a:rPr lang="en-US" sz="1700"/>
              <a:t>a presentation by Dr. Jacqueline Ottmann </a:t>
            </a:r>
          </a:p>
          <a:p>
            <a:endParaRPr lang="en-US" sz="1700"/>
          </a:p>
        </p:txBody>
      </p:sp>
    </p:spTree>
    <p:extLst>
      <p:ext uri="{BB962C8B-B14F-4D97-AF65-F5344CB8AC3E}">
        <p14:creationId xmlns:p14="http://schemas.microsoft.com/office/powerpoint/2010/main" val="147962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185351"/>
            <a:ext cx="9601200" cy="1025611"/>
          </a:xfrm>
        </p:spPr>
        <p:txBody>
          <a:bodyPr>
            <a:noAutofit/>
          </a:bodyPr>
          <a:lstStyle/>
          <a:p>
            <a:pPr algn="ctr"/>
            <a:r>
              <a:rPr lang="en-CA" dirty="0"/>
              <a:t>How do I define &amp; know?</a:t>
            </a:r>
            <a:endParaRPr lang="en-CA" sz="4000" dirty="0"/>
          </a:p>
        </p:txBody>
      </p:sp>
      <p:sp>
        <p:nvSpPr>
          <p:cNvPr id="3" name="Content Placeholder 2"/>
          <p:cNvSpPr>
            <a:spLocks noGrp="1"/>
          </p:cNvSpPr>
          <p:nvPr>
            <p:ph idx="1"/>
          </p:nvPr>
        </p:nvSpPr>
        <p:spPr/>
        <p:txBody>
          <a:bodyPr>
            <a:normAutofit/>
          </a:bodyPr>
          <a:lstStyle/>
          <a:p>
            <a:pPr marL="0" indent="0">
              <a:buNone/>
            </a:pPr>
            <a:r>
              <a:rPr lang="en-US" sz="3500" dirty="0">
                <a:solidFill>
                  <a:schemeClr val="tx1"/>
                </a:solidFill>
              </a:rPr>
              <a:t>EDUCATION</a:t>
            </a:r>
            <a:r>
              <a:rPr lang="en-US" sz="3500" dirty="0"/>
              <a:t>:	“Coming to Know”</a:t>
            </a:r>
          </a:p>
          <a:p>
            <a:pPr marL="0" indent="0">
              <a:buNone/>
            </a:pPr>
            <a:br>
              <a:rPr lang="en-US" sz="3500" dirty="0"/>
            </a:br>
            <a:r>
              <a:rPr lang="en-US" sz="3500" dirty="0">
                <a:solidFill>
                  <a:schemeClr val="tx1"/>
                </a:solidFill>
              </a:rPr>
              <a:t>RESEARCH</a:t>
            </a:r>
            <a:r>
              <a:rPr lang="en-US" sz="3500" dirty="0"/>
              <a:t>:	Protocol, listening, observing,</a:t>
            </a:r>
          </a:p>
          <a:p>
            <a:pPr marL="0" indent="0">
              <a:buNone/>
            </a:pPr>
            <a:r>
              <a:rPr lang="en-US" sz="3500" dirty="0"/>
              <a:t>			storytelling</a:t>
            </a:r>
          </a:p>
          <a:p>
            <a:pPr marL="0" indent="0">
              <a:buNone/>
            </a:pPr>
            <a:br>
              <a:rPr lang="en-US" sz="3500" dirty="0"/>
            </a:br>
            <a:r>
              <a:rPr lang="en-US" sz="3500" dirty="0">
                <a:solidFill>
                  <a:schemeClr val="tx1"/>
                </a:solidFill>
              </a:rPr>
              <a:t>LEADERSHIP</a:t>
            </a:r>
            <a:r>
              <a:rPr lang="en-US" sz="3500" dirty="0"/>
              <a:t>:	Service ‘with’ people done </a:t>
            </a:r>
          </a:p>
          <a:p>
            <a:pPr marL="0" indent="0">
              <a:buNone/>
            </a:pPr>
            <a:r>
              <a:rPr lang="en-US" sz="3500" dirty="0"/>
              <a:t>			“in a good way”</a:t>
            </a:r>
          </a:p>
          <a:p>
            <a:pPr marL="0" indent="0">
              <a:buNone/>
            </a:pPr>
            <a:endParaRPr lang="en-US" sz="3500" dirty="0"/>
          </a:p>
        </p:txBody>
      </p:sp>
    </p:spTree>
    <p:extLst>
      <p:ext uri="{BB962C8B-B14F-4D97-AF65-F5344CB8AC3E}">
        <p14:creationId xmlns:p14="http://schemas.microsoft.com/office/powerpoint/2010/main" val="18786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Dr. Jacqueline </a:t>
            </a:r>
            <a:r>
              <a:rPr lang="en-US" dirty="0" err="1"/>
              <a:t>Ottmann</a:t>
            </a:r>
            <a:endParaRPr lang="en-US" dirty="0"/>
          </a:p>
        </p:txBody>
      </p:sp>
      <p:sp>
        <p:nvSpPr>
          <p:cNvPr id="21508" name="Rectangle 4"/>
          <p:cNvSpPr>
            <a:spLocks noGrp="1" noChangeArrowheads="1"/>
          </p:cNvSpPr>
          <p:nvPr>
            <p:ph type="title"/>
          </p:nvPr>
        </p:nvSpPr>
        <p:spPr>
          <a:xfrm>
            <a:off x="987551" y="54864"/>
            <a:ext cx="10286999" cy="969264"/>
          </a:xfrm>
        </p:spPr>
        <p:txBody>
          <a:bodyPr/>
          <a:lstStyle/>
          <a:p>
            <a:r>
              <a:rPr lang="en-US" dirty="0"/>
              <a:t>Inescapable Inter-connectedness</a:t>
            </a:r>
          </a:p>
        </p:txBody>
      </p:sp>
      <p:sp>
        <p:nvSpPr>
          <p:cNvPr id="21509" name="Rectangle 5"/>
          <p:cNvSpPr>
            <a:spLocks noGrp="1" noChangeArrowheads="1"/>
          </p:cNvSpPr>
          <p:nvPr>
            <p:ph type="body" idx="1"/>
          </p:nvPr>
        </p:nvSpPr>
        <p:spPr/>
        <p:txBody>
          <a:bodyPr/>
          <a:lstStyle/>
          <a:p>
            <a:pPr>
              <a:buFontTx/>
              <a:buNone/>
            </a:pPr>
            <a:endParaRPr lang="en-CA" dirty="0"/>
          </a:p>
          <a:p>
            <a:pPr>
              <a:buFontTx/>
              <a:buNone/>
            </a:pPr>
            <a:r>
              <a:rPr lang="en-US" sz="4000" i="1" dirty="0"/>
              <a:t>	“This we know: All things are connected like the blood that unites us.  We did not weave the web of life, we are merely a strand in it.  Whatever we do to the web, we do to ourselves.”</a:t>
            </a:r>
          </a:p>
          <a:p>
            <a:pPr>
              <a:buFontTx/>
              <a:buNone/>
            </a:pPr>
            <a:r>
              <a:rPr lang="en-US" sz="4000" i="1" dirty="0"/>
              <a:t>								Chief Seattle</a:t>
            </a:r>
          </a:p>
          <a:p>
            <a:pPr>
              <a:buFontTx/>
              <a:buNone/>
            </a:pPr>
            <a:r>
              <a:rPr lang="en-CA" dirty="0"/>
              <a:t>   </a:t>
            </a:r>
          </a:p>
        </p:txBody>
      </p:sp>
    </p:spTree>
    <p:extLst>
      <p:ext uri="{BB962C8B-B14F-4D97-AF65-F5344CB8AC3E}">
        <p14:creationId xmlns:p14="http://schemas.microsoft.com/office/powerpoint/2010/main" val="402665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2B08-27E9-A384-1C2E-9386822AB2DC}"/>
              </a:ext>
            </a:extLst>
          </p:cNvPr>
          <p:cNvSpPr>
            <a:spLocks noGrp="1"/>
          </p:cNvSpPr>
          <p:nvPr>
            <p:ph type="title"/>
          </p:nvPr>
        </p:nvSpPr>
        <p:spPr/>
        <p:txBody>
          <a:bodyPr/>
          <a:lstStyle/>
          <a:p>
            <a:r>
              <a:rPr lang="en-US" dirty="0"/>
              <a:t>The Learning spirit</a:t>
            </a:r>
          </a:p>
        </p:txBody>
      </p:sp>
      <p:sp>
        <p:nvSpPr>
          <p:cNvPr id="3" name="Content Placeholder 2">
            <a:extLst>
              <a:ext uri="{FF2B5EF4-FFF2-40B4-BE49-F238E27FC236}">
                <a16:creationId xmlns:a16="http://schemas.microsoft.com/office/drawing/2014/main" id="{E046D4D4-53D1-5B76-E32A-23E22E4BF3A8}"/>
              </a:ext>
            </a:extLst>
          </p:cNvPr>
          <p:cNvSpPr>
            <a:spLocks noGrp="1"/>
          </p:cNvSpPr>
          <p:nvPr>
            <p:ph idx="1"/>
          </p:nvPr>
        </p:nvSpPr>
        <p:spPr/>
        <p:txBody>
          <a:bodyPr/>
          <a:lstStyle/>
          <a:p>
            <a:pPr marL="514350" indent="-514350">
              <a:buAutoNum type="arabicPeriod"/>
            </a:pPr>
            <a:r>
              <a:rPr lang="en-US" sz="3200" dirty="0"/>
              <a:t>Indigenous worldviews on education and schooling</a:t>
            </a:r>
          </a:p>
          <a:p>
            <a:pPr marL="797814" lvl="1" indent="-514350">
              <a:buFont typeface="+mj-lt"/>
              <a:buAutoNum type="alphaLcPeriod"/>
            </a:pPr>
            <a:r>
              <a:rPr lang="en-US" sz="3200" dirty="0"/>
              <a:t>boundary versus boundaryless </a:t>
            </a:r>
          </a:p>
          <a:p>
            <a:pPr marL="797814" lvl="1" indent="-514350">
              <a:buFont typeface="+mj-lt"/>
              <a:buAutoNum type="alphaLcPeriod"/>
            </a:pPr>
            <a:r>
              <a:rPr lang="en-US" sz="3200" dirty="0"/>
              <a:t>concept versus spirit</a:t>
            </a:r>
          </a:p>
          <a:p>
            <a:pPr marL="514350" indent="-514350">
              <a:buAutoNum type="arabicPeriod"/>
            </a:pPr>
            <a:r>
              <a:rPr lang="en-US" sz="3200" dirty="0"/>
              <a:t>Indigenous pedagogies &amp; methodologies</a:t>
            </a:r>
          </a:p>
          <a:p>
            <a:pPr marL="797814" lvl="1" indent="-514350">
              <a:buFont typeface="+mj-lt"/>
              <a:buAutoNum type="alphaLcPeriod"/>
            </a:pPr>
            <a:r>
              <a:rPr lang="en-US" sz="3200" dirty="0"/>
              <a:t>experiential, community responsibility (all my relations), strength-based, oral traditions (storytelling), rites of passage, life-long learning (humility)</a:t>
            </a:r>
          </a:p>
          <a:p>
            <a:pPr marL="740664" lvl="1" indent="-457200">
              <a:buAutoNum type="alphaLcPeriod"/>
            </a:pPr>
            <a:endParaRPr lang="en-US" dirty="0"/>
          </a:p>
        </p:txBody>
      </p:sp>
      <p:sp>
        <p:nvSpPr>
          <p:cNvPr id="4" name="Slide Number Placeholder 3">
            <a:extLst>
              <a:ext uri="{FF2B5EF4-FFF2-40B4-BE49-F238E27FC236}">
                <a16:creationId xmlns:a16="http://schemas.microsoft.com/office/drawing/2014/main" id="{DB7E1F6D-0AD1-8763-A986-C18F185065FA}"/>
              </a:ext>
            </a:extLst>
          </p:cNvPr>
          <p:cNvSpPr>
            <a:spLocks noGrp="1"/>
          </p:cNvSpPr>
          <p:nvPr>
            <p:ph type="sldNum" sz="quarter" idx="12"/>
          </p:nvPr>
        </p:nvSpPr>
        <p:spPr/>
        <p:txBody>
          <a:bodyPr/>
          <a:lstStyle/>
          <a:p>
            <a:fld id="{84D792B7-0397-C047-AE12-1A03F7E3DC83}" type="slidenum">
              <a:rPr lang="en-US" smtClean="0"/>
              <a:t>12</a:t>
            </a:fld>
            <a:endParaRPr lang="en-US" dirty="0"/>
          </a:p>
        </p:txBody>
      </p:sp>
      <p:sp>
        <p:nvSpPr>
          <p:cNvPr id="5" name="Footer Placeholder 4">
            <a:extLst>
              <a:ext uri="{FF2B5EF4-FFF2-40B4-BE49-F238E27FC236}">
                <a16:creationId xmlns:a16="http://schemas.microsoft.com/office/drawing/2014/main" id="{248E4F81-2121-4C8A-F3A9-41933839BFF0}"/>
              </a:ext>
            </a:extLst>
          </p:cNvPr>
          <p:cNvSpPr>
            <a:spLocks noGrp="1"/>
          </p:cNvSpPr>
          <p:nvPr>
            <p:ph type="ftr" sz="quarter" idx="11"/>
          </p:nvPr>
        </p:nvSpPr>
        <p:spPr/>
        <p:txBody>
          <a:bodyPr/>
          <a:lstStyle/>
          <a:p>
            <a:r>
              <a:rPr lang="en-US" dirty="0"/>
              <a:t>Adaptive Leadership &amp; Deep Change</a:t>
            </a:r>
          </a:p>
        </p:txBody>
      </p:sp>
      <p:sp>
        <p:nvSpPr>
          <p:cNvPr id="6" name="Date Placeholder 5">
            <a:extLst>
              <a:ext uri="{FF2B5EF4-FFF2-40B4-BE49-F238E27FC236}">
                <a16:creationId xmlns:a16="http://schemas.microsoft.com/office/drawing/2014/main" id="{79F92EB0-6A0F-57E0-0B64-890B883FE52C}"/>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141597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82EB-2ABE-5851-2D28-C68BD7D1B202}"/>
              </a:ext>
            </a:extLst>
          </p:cNvPr>
          <p:cNvSpPr>
            <a:spLocks noGrp="1"/>
          </p:cNvSpPr>
          <p:nvPr>
            <p:ph type="title"/>
          </p:nvPr>
        </p:nvSpPr>
        <p:spPr/>
        <p:txBody>
          <a:bodyPr/>
          <a:lstStyle/>
          <a:p>
            <a:r>
              <a:rPr lang="en-US" dirty="0"/>
              <a:t>Organizational learning</a:t>
            </a:r>
          </a:p>
        </p:txBody>
      </p:sp>
      <p:sp>
        <p:nvSpPr>
          <p:cNvPr id="3" name="Content Placeholder 2">
            <a:extLst>
              <a:ext uri="{FF2B5EF4-FFF2-40B4-BE49-F238E27FC236}">
                <a16:creationId xmlns:a16="http://schemas.microsoft.com/office/drawing/2014/main" id="{B06C8B48-BFB3-B3D5-DE09-155348531736}"/>
              </a:ext>
            </a:extLst>
          </p:cNvPr>
          <p:cNvSpPr>
            <a:spLocks noGrp="1"/>
          </p:cNvSpPr>
          <p:nvPr>
            <p:ph idx="1"/>
          </p:nvPr>
        </p:nvSpPr>
        <p:spPr/>
        <p:txBody>
          <a:bodyPr/>
          <a:lstStyle/>
          <a:p>
            <a:pPr marL="0" indent="0" algn="ctr">
              <a:buNone/>
            </a:pPr>
            <a:endParaRPr lang="en-US" sz="3600" dirty="0"/>
          </a:p>
          <a:p>
            <a:pPr marL="0" indent="0">
              <a:buNone/>
            </a:pPr>
            <a:r>
              <a:rPr lang="en-US" sz="4000" dirty="0"/>
              <a:t>Three types of organizational learning: </a:t>
            </a:r>
          </a:p>
          <a:p>
            <a:pPr marL="797814" lvl="1" indent="-514350">
              <a:buAutoNum type="arabicPeriod"/>
            </a:pPr>
            <a:r>
              <a:rPr lang="en-US" sz="4000" dirty="0"/>
              <a:t>Single loop</a:t>
            </a:r>
          </a:p>
          <a:p>
            <a:pPr marL="797814" lvl="1" indent="-514350">
              <a:buAutoNum type="arabicPeriod"/>
            </a:pPr>
            <a:r>
              <a:rPr lang="en-US" sz="4000" dirty="0"/>
              <a:t>Double loop</a:t>
            </a:r>
          </a:p>
          <a:p>
            <a:pPr marL="797814" lvl="1" indent="-514350">
              <a:buAutoNum type="arabicPeriod"/>
            </a:pPr>
            <a:r>
              <a:rPr lang="en-US" sz="4000" dirty="0" err="1"/>
              <a:t>Deutero</a:t>
            </a:r>
            <a:r>
              <a:rPr lang="en-US" sz="4000" dirty="0"/>
              <a:t>-learning</a:t>
            </a:r>
          </a:p>
        </p:txBody>
      </p:sp>
      <p:sp>
        <p:nvSpPr>
          <p:cNvPr id="4" name="Slide Number Placeholder 3">
            <a:extLst>
              <a:ext uri="{FF2B5EF4-FFF2-40B4-BE49-F238E27FC236}">
                <a16:creationId xmlns:a16="http://schemas.microsoft.com/office/drawing/2014/main" id="{2BC5AA4D-AE8F-25A1-C0B1-E8397A2E9FCB}"/>
              </a:ext>
            </a:extLst>
          </p:cNvPr>
          <p:cNvSpPr>
            <a:spLocks noGrp="1"/>
          </p:cNvSpPr>
          <p:nvPr>
            <p:ph type="sldNum" sz="quarter" idx="12"/>
          </p:nvPr>
        </p:nvSpPr>
        <p:spPr/>
        <p:txBody>
          <a:bodyPr/>
          <a:lstStyle/>
          <a:p>
            <a:fld id="{84D792B7-0397-C047-AE12-1A03F7E3DC83}" type="slidenum">
              <a:rPr lang="en-US" smtClean="0"/>
              <a:t>13</a:t>
            </a:fld>
            <a:endParaRPr lang="en-US" dirty="0"/>
          </a:p>
        </p:txBody>
      </p:sp>
      <p:sp>
        <p:nvSpPr>
          <p:cNvPr id="5" name="Footer Placeholder 4">
            <a:extLst>
              <a:ext uri="{FF2B5EF4-FFF2-40B4-BE49-F238E27FC236}">
                <a16:creationId xmlns:a16="http://schemas.microsoft.com/office/drawing/2014/main" id="{1900F3A6-3E36-DCEB-7DF8-415002868E45}"/>
              </a:ext>
            </a:extLst>
          </p:cNvPr>
          <p:cNvSpPr>
            <a:spLocks noGrp="1"/>
          </p:cNvSpPr>
          <p:nvPr>
            <p:ph type="ftr" sz="quarter" idx="11"/>
          </p:nvPr>
        </p:nvSpPr>
        <p:spPr>
          <a:xfrm>
            <a:off x="4808249" y="6617387"/>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A2632C0C-983B-0F5D-76DC-572E99F52DCE}"/>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300859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0C64-D150-397E-4A6A-234253521BBA}"/>
              </a:ext>
            </a:extLst>
          </p:cNvPr>
          <p:cNvSpPr>
            <a:spLocks noGrp="1"/>
          </p:cNvSpPr>
          <p:nvPr>
            <p:ph type="title"/>
          </p:nvPr>
        </p:nvSpPr>
        <p:spPr>
          <a:xfrm>
            <a:off x="1149177" y="54864"/>
            <a:ext cx="9473293" cy="969264"/>
          </a:xfrm>
        </p:spPr>
        <p:txBody>
          <a:bodyPr/>
          <a:lstStyle/>
          <a:p>
            <a:r>
              <a:rPr lang="en-US" sz="3600" dirty="0"/>
              <a:t>Organizational Learning &amp; Change</a:t>
            </a:r>
          </a:p>
        </p:txBody>
      </p:sp>
      <p:sp>
        <p:nvSpPr>
          <p:cNvPr id="3" name="Content Placeholder 2">
            <a:extLst>
              <a:ext uri="{FF2B5EF4-FFF2-40B4-BE49-F238E27FC236}">
                <a16:creationId xmlns:a16="http://schemas.microsoft.com/office/drawing/2014/main" id="{DC751D7E-ED83-91CF-28C3-8FEC22939354}"/>
              </a:ext>
            </a:extLst>
          </p:cNvPr>
          <p:cNvSpPr>
            <a:spLocks noGrp="1"/>
          </p:cNvSpPr>
          <p:nvPr>
            <p:ph idx="1"/>
          </p:nvPr>
        </p:nvSpPr>
        <p:spPr/>
        <p:txBody>
          <a:bodyPr/>
          <a:lstStyle/>
          <a:p>
            <a:pPr marL="0" indent="0">
              <a:buNone/>
            </a:pPr>
            <a:r>
              <a:rPr lang="en-US" sz="3200" dirty="0"/>
              <a:t>Single loop learning focusses on change without questioning underlying assumptions and core beliefs.</a:t>
            </a:r>
          </a:p>
          <a:p>
            <a:pPr marL="0" indent="0">
              <a:buNone/>
            </a:pPr>
            <a:r>
              <a:rPr lang="en-US" sz="3200" dirty="0"/>
              <a:t>	- first order change</a:t>
            </a:r>
          </a:p>
          <a:p>
            <a:pPr marL="0" indent="0">
              <a:buNone/>
            </a:pPr>
            <a:endParaRPr lang="en-US" sz="3200" dirty="0"/>
          </a:p>
          <a:p>
            <a:pPr marL="0" indent="0">
              <a:buNone/>
            </a:pPr>
            <a:r>
              <a:rPr lang="en-US" sz="3200" dirty="0"/>
              <a:t>Double loop and </a:t>
            </a:r>
            <a:r>
              <a:rPr lang="en-US" sz="3200" dirty="0" err="1"/>
              <a:t>Deutero</a:t>
            </a:r>
            <a:r>
              <a:rPr lang="en-US" sz="3200" dirty="0"/>
              <a:t>-learning are concerned with the why and how to change the in the organization</a:t>
            </a:r>
          </a:p>
          <a:p>
            <a:pPr marL="0" indent="0">
              <a:buNone/>
            </a:pPr>
            <a:r>
              <a:rPr lang="en-US" sz="3200" dirty="0"/>
              <a:t>	- second order change</a:t>
            </a:r>
          </a:p>
        </p:txBody>
      </p:sp>
      <p:sp>
        <p:nvSpPr>
          <p:cNvPr id="4" name="Slide Number Placeholder 3">
            <a:extLst>
              <a:ext uri="{FF2B5EF4-FFF2-40B4-BE49-F238E27FC236}">
                <a16:creationId xmlns:a16="http://schemas.microsoft.com/office/drawing/2014/main" id="{70C43F3B-B23F-CAF6-B1A4-5F8BBDC83DE9}"/>
              </a:ext>
            </a:extLst>
          </p:cNvPr>
          <p:cNvSpPr>
            <a:spLocks noGrp="1"/>
          </p:cNvSpPr>
          <p:nvPr>
            <p:ph type="sldNum" sz="quarter" idx="12"/>
          </p:nvPr>
        </p:nvSpPr>
        <p:spPr/>
        <p:txBody>
          <a:bodyPr/>
          <a:lstStyle/>
          <a:p>
            <a:fld id="{84D792B7-0397-C047-AE12-1A03F7E3DC83}" type="slidenum">
              <a:rPr lang="en-US" smtClean="0"/>
              <a:t>14</a:t>
            </a:fld>
            <a:endParaRPr lang="en-US" dirty="0"/>
          </a:p>
        </p:txBody>
      </p:sp>
      <p:sp>
        <p:nvSpPr>
          <p:cNvPr id="5" name="Footer Placeholder 4">
            <a:extLst>
              <a:ext uri="{FF2B5EF4-FFF2-40B4-BE49-F238E27FC236}">
                <a16:creationId xmlns:a16="http://schemas.microsoft.com/office/drawing/2014/main" id="{6368976D-2A99-5717-F736-87F18CF3F3B1}"/>
              </a:ext>
            </a:extLst>
          </p:cNvPr>
          <p:cNvSpPr>
            <a:spLocks noGrp="1"/>
          </p:cNvSpPr>
          <p:nvPr>
            <p:ph type="ftr" sz="quarter" idx="11"/>
          </p:nvPr>
        </p:nvSpPr>
        <p:spPr>
          <a:xfrm>
            <a:off x="4808249" y="6603532"/>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191EDB8A-2087-9DCD-42E1-E30FD0F72618}"/>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318877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1C88-C132-3869-42BB-E2433FC2111A}"/>
              </a:ext>
            </a:extLst>
          </p:cNvPr>
          <p:cNvSpPr>
            <a:spLocks noGrp="1"/>
          </p:cNvSpPr>
          <p:nvPr>
            <p:ph type="title"/>
          </p:nvPr>
        </p:nvSpPr>
        <p:spPr/>
        <p:txBody>
          <a:bodyPr/>
          <a:lstStyle/>
          <a:p>
            <a:r>
              <a:rPr lang="en-US" dirty="0"/>
              <a:t>Organizational learning</a:t>
            </a:r>
          </a:p>
        </p:txBody>
      </p:sp>
      <p:sp>
        <p:nvSpPr>
          <p:cNvPr id="3" name="Content Placeholder 2">
            <a:extLst>
              <a:ext uri="{FF2B5EF4-FFF2-40B4-BE49-F238E27FC236}">
                <a16:creationId xmlns:a16="http://schemas.microsoft.com/office/drawing/2014/main" id="{F26207DD-C03D-7794-D261-57075866A43E}"/>
              </a:ext>
            </a:extLst>
          </p:cNvPr>
          <p:cNvSpPr>
            <a:spLocks noGrp="1"/>
          </p:cNvSpPr>
          <p:nvPr>
            <p:ph idx="1"/>
          </p:nvPr>
        </p:nvSpPr>
        <p:spPr/>
        <p:txBody>
          <a:bodyPr/>
          <a:lstStyle/>
          <a:p>
            <a:pPr marL="0" indent="0">
              <a:buNone/>
            </a:pPr>
            <a:r>
              <a:rPr lang="en-US" sz="3600" dirty="0"/>
              <a:t>Argyris (1976) proposes double loop learning theory which pertains to learning to change underlying values and assumptions. The focus of the theory is on solving problems that are complex and ill-structured and </a:t>
            </a:r>
            <a:r>
              <a:rPr lang="en-US" sz="3600" b="1" dirty="0"/>
              <a:t>which change as problem-solving advances. </a:t>
            </a:r>
          </a:p>
        </p:txBody>
      </p:sp>
      <p:sp>
        <p:nvSpPr>
          <p:cNvPr id="4" name="Slide Number Placeholder 3">
            <a:extLst>
              <a:ext uri="{FF2B5EF4-FFF2-40B4-BE49-F238E27FC236}">
                <a16:creationId xmlns:a16="http://schemas.microsoft.com/office/drawing/2014/main" id="{F07E3E20-D597-0026-20C6-66D1BA9BF867}"/>
              </a:ext>
            </a:extLst>
          </p:cNvPr>
          <p:cNvSpPr>
            <a:spLocks noGrp="1"/>
          </p:cNvSpPr>
          <p:nvPr>
            <p:ph type="sldNum" sz="quarter" idx="12"/>
          </p:nvPr>
        </p:nvSpPr>
        <p:spPr/>
        <p:txBody>
          <a:bodyPr/>
          <a:lstStyle/>
          <a:p>
            <a:fld id="{84D792B7-0397-C047-AE12-1A03F7E3DC83}" type="slidenum">
              <a:rPr lang="en-US" smtClean="0"/>
              <a:t>15</a:t>
            </a:fld>
            <a:endParaRPr lang="en-US" dirty="0"/>
          </a:p>
        </p:txBody>
      </p:sp>
      <p:sp>
        <p:nvSpPr>
          <p:cNvPr id="5" name="Footer Placeholder 4">
            <a:extLst>
              <a:ext uri="{FF2B5EF4-FFF2-40B4-BE49-F238E27FC236}">
                <a16:creationId xmlns:a16="http://schemas.microsoft.com/office/drawing/2014/main" id="{52EBF1C3-B4FC-CEF2-B216-958FE9F41C01}"/>
              </a:ext>
            </a:extLst>
          </p:cNvPr>
          <p:cNvSpPr>
            <a:spLocks noGrp="1"/>
          </p:cNvSpPr>
          <p:nvPr>
            <p:ph type="ftr" sz="quarter" idx="11"/>
          </p:nvPr>
        </p:nvSpPr>
        <p:spPr>
          <a:xfrm>
            <a:off x="4835473" y="6589678"/>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066190DE-D0D2-AC74-6CE8-1DF02EA6FE4D}"/>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175617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2A59-4051-B959-DC58-C930FC9FD91F}"/>
              </a:ext>
            </a:extLst>
          </p:cNvPr>
          <p:cNvSpPr>
            <a:spLocks noGrp="1"/>
          </p:cNvSpPr>
          <p:nvPr>
            <p:ph type="title"/>
          </p:nvPr>
        </p:nvSpPr>
        <p:spPr/>
        <p:txBody>
          <a:bodyPr/>
          <a:lstStyle/>
          <a:p>
            <a:r>
              <a:rPr lang="en-US" dirty="0"/>
              <a:t>Learn then leap</a:t>
            </a:r>
          </a:p>
        </p:txBody>
      </p:sp>
      <p:sp>
        <p:nvSpPr>
          <p:cNvPr id="4" name="Text Placeholder 3">
            <a:extLst>
              <a:ext uri="{FF2B5EF4-FFF2-40B4-BE49-F238E27FC236}">
                <a16:creationId xmlns:a16="http://schemas.microsoft.com/office/drawing/2014/main" id="{5E038BF8-30B3-EB58-A694-2C67D11BE5A8}"/>
              </a:ext>
            </a:extLst>
          </p:cNvPr>
          <p:cNvSpPr>
            <a:spLocks noGrp="1"/>
          </p:cNvSpPr>
          <p:nvPr>
            <p:ph type="body" sz="quarter" idx="14"/>
          </p:nvPr>
        </p:nvSpPr>
        <p:spPr/>
        <p:txBody>
          <a:bodyPr/>
          <a:lstStyle/>
          <a:p>
            <a:r>
              <a:rPr lang="en-US" dirty="0"/>
              <a:t>Organizational Readiness</a:t>
            </a:r>
          </a:p>
        </p:txBody>
      </p:sp>
      <p:sp>
        <p:nvSpPr>
          <p:cNvPr id="5" name="Text Placeholder 4">
            <a:extLst>
              <a:ext uri="{FF2B5EF4-FFF2-40B4-BE49-F238E27FC236}">
                <a16:creationId xmlns:a16="http://schemas.microsoft.com/office/drawing/2014/main" id="{6773D156-57B0-397D-8428-DA6D2C5B2407}"/>
              </a:ext>
            </a:extLst>
          </p:cNvPr>
          <p:cNvSpPr>
            <a:spLocks noGrp="1"/>
          </p:cNvSpPr>
          <p:nvPr>
            <p:ph type="body" sz="quarter" idx="15"/>
          </p:nvPr>
        </p:nvSpPr>
        <p:spPr/>
        <p:txBody>
          <a:bodyPr/>
          <a:lstStyle/>
          <a:p>
            <a:r>
              <a:rPr lang="en-US" dirty="0"/>
              <a:t>Gauging change valance</a:t>
            </a:r>
          </a:p>
        </p:txBody>
      </p:sp>
      <p:sp>
        <p:nvSpPr>
          <p:cNvPr id="6" name="Text Placeholder 5">
            <a:extLst>
              <a:ext uri="{FF2B5EF4-FFF2-40B4-BE49-F238E27FC236}">
                <a16:creationId xmlns:a16="http://schemas.microsoft.com/office/drawing/2014/main" id="{1DDB86EB-86CC-0D63-569E-2BAFE752AD8F}"/>
              </a:ext>
            </a:extLst>
          </p:cNvPr>
          <p:cNvSpPr>
            <a:spLocks noGrp="1"/>
          </p:cNvSpPr>
          <p:nvPr>
            <p:ph type="body" sz="quarter" idx="16"/>
          </p:nvPr>
        </p:nvSpPr>
        <p:spPr/>
        <p:txBody>
          <a:bodyPr/>
          <a:lstStyle/>
          <a:p>
            <a:r>
              <a:rPr lang="en-US" dirty="0"/>
              <a:t>Leadership: Trust &amp; courage</a:t>
            </a:r>
          </a:p>
        </p:txBody>
      </p:sp>
      <p:sp>
        <p:nvSpPr>
          <p:cNvPr id="8" name="Picture Placeholder 7">
            <a:extLst>
              <a:ext uri="{FF2B5EF4-FFF2-40B4-BE49-F238E27FC236}">
                <a16:creationId xmlns:a16="http://schemas.microsoft.com/office/drawing/2014/main" id="{EF2122FC-7293-FD75-42F2-C2E57B5267A1}"/>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97574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ABF3C-8B4D-583A-590B-05E43E51E32C}"/>
              </a:ext>
            </a:extLst>
          </p:cNvPr>
          <p:cNvSpPr>
            <a:spLocks noGrp="1"/>
          </p:cNvSpPr>
          <p:nvPr>
            <p:ph type="title"/>
          </p:nvPr>
        </p:nvSpPr>
        <p:spPr/>
        <p:txBody>
          <a:bodyPr/>
          <a:lstStyle/>
          <a:p>
            <a:r>
              <a:rPr lang="en-US" dirty="0"/>
              <a:t>Global forces</a:t>
            </a:r>
          </a:p>
        </p:txBody>
      </p:sp>
      <p:sp>
        <p:nvSpPr>
          <p:cNvPr id="3" name="Content Placeholder 2">
            <a:extLst>
              <a:ext uri="{FF2B5EF4-FFF2-40B4-BE49-F238E27FC236}">
                <a16:creationId xmlns:a16="http://schemas.microsoft.com/office/drawing/2014/main" id="{1178EACF-1F2E-3335-C02B-44F76991EAA5}"/>
              </a:ext>
            </a:extLst>
          </p:cNvPr>
          <p:cNvSpPr>
            <a:spLocks noGrp="1"/>
          </p:cNvSpPr>
          <p:nvPr>
            <p:ph idx="1"/>
          </p:nvPr>
        </p:nvSpPr>
        <p:spPr/>
        <p:txBody>
          <a:bodyPr/>
          <a:lstStyle/>
          <a:p>
            <a:pPr marL="514350" indent="-514350">
              <a:buAutoNum type="arabicPeriod"/>
            </a:pPr>
            <a:r>
              <a:rPr lang="en-US" dirty="0"/>
              <a:t>Global Pandemic</a:t>
            </a:r>
          </a:p>
          <a:p>
            <a:pPr marL="514350" indent="-514350">
              <a:buAutoNum type="arabicPeriod"/>
            </a:pPr>
            <a:r>
              <a:rPr lang="en-US" dirty="0"/>
              <a:t>Race (George Floyd)</a:t>
            </a:r>
          </a:p>
          <a:p>
            <a:pPr marL="514350" indent="-514350">
              <a:buAutoNum type="arabicPeriod"/>
            </a:pPr>
            <a:r>
              <a:rPr lang="en-US" dirty="0"/>
              <a:t>Historical relations with Indigenous Peoples</a:t>
            </a:r>
          </a:p>
          <a:p>
            <a:pPr marL="0" indent="0">
              <a:buNone/>
            </a:pPr>
            <a:endParaRPr lang="en-US" dirty="0"/>
          </a:p>
          <a:p>
            <a:pPr marL="514350" indent="-514350">
              <a:buAutoNum type="arabicPeriod"/>
            </a:pPr>
            <a:endParaRPr lang="en-US" dirty="0"/>
          </a:p>
          <a:p>
            <a:pPr marL="514350" indent="-514350">
              <a:buAutoNum type="arabicPeriod"/>
            </a:pPr>
            <a:r>
              <a:rPr lang="en-US" dirty="0"/>
              <a:t>Moore’s Law (technology)</a:t>
            </a:r>
          </a:p>
          <a:p>
            <a:pPr marL="514350" indent="-514350">
              <a:buAutoNum type="arabicPeriod"/>
            </a:pPr>
            <a:r>
              <a:rPr lang="en-US" dirty="0"/>
              <a:t>The Market (globalization)</a:t>
            </a:r>
          </a:p>
          <a:p>
            <a:pPr marL="514350" indent="-514350">
              <a:buAutoNum type="arabicPeriod"/>
            </a:pPr>
            <a:r>
              <a:rPr lang="en-US" dirty="0"/>
              <a:t>Mother Nature (climatization &amp; loss of biodiversity)  </a:t>
            </a:r>
          </a:p>
          <a:p>
            <a:pPr marL="850392" lvl="3" indent="0">
              <a:buNone/>
            </a:pPr>
            <a:r>
              <a:rPr lang="en-US" dirty="0"/>
              <a:t>							Thomas Friedman (2016)</a:t>
            </a:r>
          </a:p>
          <a:p>
            <a:pPr marL="0" indent="0">
              <a:buNone/>
            </a:pPr>
            <a:endParaRPr lang="en-US" dirty="0"/>
          </a:p>
        </p:txBody>
      </p:sp>
      <p:sp>
        <p:nvSpPr>
          <p:cNvPr id="4" name="Slide Number Placeholder 3">
            <a:extLst>
              <a:ext uri="{FF2B5EF4-FFF2-40B4-BE49-F238E27FC236}">
                <a16:creationId xmlns:a16="http://schemas.microsoft.com/office/drawing/2014/main" id="{7E356F40-71F0-CE7F-9225-C269876044DC}"/>
              </a:ext>
            </a:extLst>
          </p:cNvPr>
          <p:cNvSpPr>
            <a:spLocks noGrp="1"/>
          </p:cNvSpPr>
          <p:nvPr>
            <p:ph type="sldNum" sz="quarter" idx="12"/>
          </p:nvPr>
        </p:nvSpPr>
        <p:spPr/>
        <p:txBody>
          <a:bodyPr/>
          <a:lstStyle/>
          <a:p>
            <a:fld id="{84D792B7-0397-C047-AE12-1A03F7E3DC83}" type="slidenum">
              <a:rPr lang="en-US" smtClean="0"/>
              <a:t>17</a:t>
            </a:fld>
            <a:endParaRPr lang="en-US" dirty="0"/>
          </a:p>
        </p:txBody>
      </p:sp>
      <p:sp>
        <p:nvSpPr>
          <p:cNvPr id="5" name="Footer Placeholder 4">
            <a:extLst>
              <a:ext uri="{FF2B5EF4-FFF2-40B4-BE49-F238E27FC236}">
                <a16:creationId xmlns:a16="http://schemas.microsoft.com/office/drawing/2014/main" id="{DB1A02EE-DEB5-B9C3-EE2E-BD9AF5956154}"/>
              </a:ext>
            </a:extLst>
          </p:cNvPr>
          <p:cNvSpPr>
            <a:spLocks noGrp="1"/>
          </p:cNvSpPr>
          <p:nvPr>
            <p:ph type="ftr" sz="quarter" idx="11"/>
          </p:nvPr>
        </p:nvSpPr>
        <p:spPr>
          <a:xfrm>
            <a:off x="4809565" y="6589678"/>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90FF601E-2374-648B-33DE-9D2DEA659655}"/>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225953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5DE1-D4BC-1739-D4FA-2AE1652FC7C8}"/>
              </a:ext>
            </a:extLst>
          </p:cNvPr>
          <p:cNvSpPr>
            <a:spLocks noGrp="1"/>
          </p:cNvSpPr>
          <p:nvPr>
            <p:ph type="title"/>
          </p:nvPr>
        </p:nvSpPr>
        <p:spPr/>
        <p:txBody>
          <a:bodyPr/>
          <a:lstStyle/>
          <a:p>
            <a:r>
              <a:rPr lang="en-US" dirty="0"/>
              <a:t>Educational challenge</a:t>
            </a:r>
          </a:p>
        </p:txBody>
      </p:sp>
      <p:sp>
        <p:nvSpPr>
          <p:cNvPr id="3" name="Content Placeholder 2">
            <a:extLst>
              <a:ext uri="{FF2B5EF4-FFF2-40B4-BE49-F238E27FC236}">
                <a16:creationId xmlns:a16="http://schemas.microsoft.com/office/drawing/2014/main" id="{BD31944C-2C70-E41F-F915-966A6553B5E6}"/>
              </a:ext>
            </a:extLst>
          </p:cNvPr>
          <p:cNvSpPr>
            <a:spLocks noGrp="1"/>
          </p:cNvSpPr>
          <p:nvPr>
            <p:ph idx="1"/>
          </p:nvPr>
        </p:nvSpPr>
        <p:spPr/>
        <p:txBody>
          <a:bodyPr/>
          <a:lstStyle/>
          <a:p>
            <a:pPr marL="0" indent="0">
              <a:buNone/>
            </a:pPr>
            <a:r>
              <a:rPr lang="en-US" sz="3200" dirty="0"/>
              <a:t>“So, at a minimum, our educational systems mut be retooled to maximize these needed skills and attributes: strong fundamentals in writing, reading, coding, and math; creativity, critical thinking, communication, and collaboration; grit, self-motivation, and lifelong learning habits; and entrepreneurship and improvisation – at every level” (Friedman, 2016, p. 212)</a:t>
            </a:r>
          </a:p>
        </p:txBody>
      </p:sp>
      <p:sp>
        <p:nvSpPr>
          <p:cNvPr id="4" name="Slide Number Placeholder 3">
            <a:extLst>
              <a:ext uri="{FF2B5EF4-FFF2-40B4-BE49-F238E27FC236}">
                <a16:creationId xmlns:a16="http://schemas.microsoft.com/office/drawing/2014/main" id="{EA22F191-9A81-B102-52E3-C7B2CF348637}"/>
              </a:ext>
            </a:extLst>
          </p:cNvPr>
          <p:cNvSpPr>
            <a:spLocks noGrp="1"/>
          </p:cNvSpPr>
          <p:nvPr>
            <p:ph type="sldNum" sz="quarter" idx="12"/>
          </p:nvPr>
        </p:nvSpPr>
        <p:spPr/>
        <p:txBody>
          <a:bodyPr/>
          <a:lstStyle/>
          <a:p>
            <a:fld id="{84D792B7-0397-C047-AE12-1A03F7E3DC83}" type="slidenum">
              <a:rPr lang="en-US" smtClean="0"/>
              <a:t>18</a:t>
            </a:fld>
            <a:endParaRPr lang="en-US" dirty="0"/>
          </a:p>
        </p:txBody>
      </p:sp>
      <p:sp>
        <p:nvSpPr>
          <p:cNvPr id="5" name="Footer Placeholder 4">
            <a:extLst>
              <a:ext uri="{FF2B5EF4-FFF2-40B4-BE49-F238E27FC236}">
                <a16:creationId xmlns:a16="http://schemas.microsoft.com/office/drawing/2014/main" id="{C2921521-EF18-36B0-34C0-C6A77BD4E307}"/>
              </a:ext>
            </a:extLst>
          </p:cNvPr>
          <p:cNvSpPr>
            <a:spLocks noGrp="1"/>
          </p:cNvSpPr>
          <p:nvPr>
            <p:ph type="ftr" sz="quarter" idx="11"/>
          </p:nvPr>
        </p:nvSpPr>
        <p:spPr>
          <a:xfrm>
            <a:off x="4808249" y="6583680"/>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3784FC85-B4B8-3E3F-C137-0467FD5473B0}"/>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86667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63379CD-9F2A-F106-51A8-97166D6DB8F5}"/>
              </a:ext>
            </a:extLst>
          </p:cNvPr>
          <p:cNvSpPr>
            <a:spLocks noGrp="1"/>
          </p:cNvSpPr>
          <p:nvPr>
            <p:ph type="title"/>
          </p:nvPr>
        </p:nvSpPr>
        <p:spPr>
          <a:xfrm>
            <a:off x="5495544" y="731520"/>
            <a:ext cx="5952744" cy="1645920"/>
          </a:xfrm>
        </p:spPr>
        <p:txBody>
          <a:bodyPr/>
          <a:lstStyle/>
          <a:p>
            <a:r>
              <a:rPr lang="en-US" sz="4400" dirty="0"/>
              <a:t>Creativity &amp; innovation</a:t>
            </a:r>
          </a:p>
        </p:txBody>
      </p:sp>
      <p:pic>
        <p:nvPicPr>
          <p:cNvPr id="5" name="Picture 4" descr="A picture containing plant, vegetable&#10;&#10;Description automatically generated">
            <a:extLst>
              <a:ext uri="{FF2B5EF4-FFF2-40B4-BE49-F238E27FC236}">
                <a16:creationId xmlns:a16="http://schemas.microsoft.com/office/drawing/2014/main" id="{13E61ECE-9B4F-7001-536F-A6A4CFAA9B0E}"/>
              </a:ext>
            </a:extLst>
          </p:cNvPr>
          <p:cNvPicPr>
            <a:picLocks noChangeAspect="1"/>
          </p:cNvPicPr>
          <p:nvPr/>
        </p:nvPicPr>
        <p:blipFill rotWithShape="1">
          <a:blip r:embed="rId3"/>
          <a:srcRect l="26618" r="27023" b="1"/>
          <a:stretch/>
        </p:blipFill>
        <p:spPr>
          <a:xfrm>
            <a:off x="20" y="10"/>
            <a:ext cx="4872520" cy="6857990"/>
          </a:xfrm>
          <a:prstGeom prst="rect">
            <a:avLst/>
          </a:prstGeom>
          <a:noFill/>
          <a:ln w="15875">
            <a:solidFill>
              <a:schemeClr val="tx1"/>
            </a:solidFill>
          </a:ln>
        </p:spPr>
      </p:pic>
      <p:sp>
        <p:nvSpPr>
          <p:cNvPr id="12" name="Text Placeholder 3">
            <a:extLst>
              <a:ext uri="{FF2B5EF4-FFF2-40B4-BE49-F238E27FC236}">
                <a16:creationId xmlns:a16="http://schemas.microsoft.com/office/drawing/2014/main" id="{4048C9E1-92C1-61DA-D327-882A47C6C2DA}"/>
              </a:ext>
            </a:extLst>
          </p:cNvPr>
          <p:cNvSpPr>
            <a:spLocks noGrp="1"/>
          </p:cNvSpPr>
          <p:nvPr>
            <p:ph type="body" sz="quarter" idx="14"/>
          </p:nvPr>
        </p:nvSpPr>
        <p:spPr>
          <a:xfrm>
            <a:off x="5495545" y="3048000"/>
            <a:ext cx="5953506" cy="874776"/>
          </a:xfrm>
        </p:spPr>
        <p:txBody>
          <a:bodyPr/>
          <a:lstStyle/>
          <a:p>
            <a:r>
              <a:rPr lang="en-US" sz="2000" dirty="0"/>
              <a:t>Cycling, recycling into new contexts, into dynamic spaces and places</a:t>
            </a:r>
          </a:p>
        </p:txBody>
      </p:sp>
      <p:sp>
        <p:nvSpPr>
          <p:cNvPr id="14" name="Text Placeholder 4">
            <a:extLst>
              <a:ext uri="{FF2B5EF4-FFF2-40B4-BE49-F238E27FC236}">
                <a16:creationId xmlns:a16="http://schemas.microsoft.com/office/drawing/2014/main" id="{3C7E0B0D-1C41-FE8E-6184-E1C66CCB652E}"/>
              </a:ext>
            </a:extLst>
          </p:cNvPr>
          <p:cNvSpPr>
            <a:spLocks noGrp="1"/>
          </p:cNvSpPr>
          <p:nvPr>
            <p:ph type="body" sz="quarter" idx="15"/>
          </p:nvPr>
        </p:nvSpPr>
        <p:spPr>
          <a:xfrm>
            <a:off x="5494782" y="4498848"/>
            <a:ext cx="5953506" cy="731520"/>
          </a:xfrm>
        </p:spPr>
        <p:txBody>
          <a:bodyPr/>
          <a:lstStyle/>
          <a:p>
            <a:r>
              <a:rPr lang="en-US" dirty="0"/>
              <a:t>Chasing the fireflies</a:t>
            </a:r>
          </a:p>
        </p:txBody>
      </p:sp>
      <p:sp>
        <p:nvSpPr>
          <p:cNvPr id="16" name="Text Placeholder 5">
            <a:extLst>
              <a:ext uri="{FF2B5EF4-FFF2-40B4-BE49-F238E27FC236}">
                <a16:creationId xmlns:a16="http://schemas.microsoft.com/office/drawing/2014/main" id="{9B8573AA-AE7D-7DD9-FAA4-E8CB48795FE2}"/>
              </a:ext>
            </a:extLst>
          </p:cNvPr>
          <p:cNvSpPr>
            <a:spLocks noGrp="1"/>
          </p:cNvSpPr>
          <p:nvPr>
            <p:ph type="body" sz="quarter" idx="16"/>
          </p:nvPr>
        </p:nvSpPr>
        <p:spPr>
          <a:xfrm>
            <a:off x="5494782" y="5797296"/>
            <a:ext cx="5953506" cy="731520"/>
          </a:xfrm>
        </p:spPr>
        <p:txBody>
          <a:bodyPr/>
          <a:lstStyle/>
          <a:p>
            <a:r>
              <a:rPr lang="en-US" dirty="0"/>
              <a:t>Intuition &amp; Open systems</a:t>
            </a:r>
          </a:p>
        </p:txBody>
      </p:sp>
    </p:spTree>
    <p:extLst>
      <p:ext uri="{BB962C8B-B14F-4D97-AF65-F5344CB8AC3E}">
        <p14:creationId xmlns:p14="http://schemas.microsoft.com/office/powerpoint/2010/main" val="194376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lant, vegetable&#10;&#10;Description automatically generated">
            <a:extLst>
              <a:ext uri="{FF2B5EF4-FFF2-40B4-BE49-F238E27FC236}">
                <a16:creationId xmlns:a16="http://schemas.microsoft.com/office/drawing/2014/main" id="{13E61ECE-9B4F-7001-536F-A6A4CFAA9B0E}"/>
              </a:ext>
            </a:extLst>
          </p:cNvPr>
          <p:cNvPicPr>
            <a:picLocks noChangeAspect="1"/>
          </p:cNvPicPr>
          <p:nvPr/>
        </p:nvPicPr>
        <p:blipFill rotWithShape="1">
          <a:blip r:embed="rId3"/>
          <a:srcRect t="13780" b="29"/>
          <a:stretch/>
        </p:blipFill>
        <p:spPr>
          <a:xfrm>
            <a:off x="20" y="1282"/>
            <a:ext cx="12191980" cy="6856718"/>
          </a:xfrm>
          <a:prstGeom prst="rect">
            <a:avLst/>
          </a:prstGeom>
        </p:spPr>
      </p:pic>
    </p:spTree>
    <p:extLst>
      <p:ext uri="{BB962C8B-B14F-4D97-AF65-F5344CB8AC3E}">
        <p14:creationId xmlns:p14="http://schemas.microsoft.com/office/powerpoint/2010/main" val="361926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4B4E2-DA1A-D547-AB3C-8AC4FD28954A}"/>
              </a:ext>
            </a:extLst>
          </p:cNvPr>
          <p:cNvSpPr>
            <a:spLocks noGrp="1"/>
          </p:cNvSpPr>
          <p:nvPr>
            <p:ph type="title"/>
          </p:nvPr>
        </p:nvSpPr>
        <p:spPr>
          <a:xfrm>
            <a:off x="637310" y="1115786"/>
            <a:ext cx="4807526" cy="4626428"/>
          </a:xfrm>
          <a:effectLst/>
        </p:spPr>
        <p:txBody>
          <a:bodyPr anchor="ctr">
            <a:normAutofit/>
          </a:bodyPr>
          <a:lstStyle/>
          <a:p>
            <a:pPr algn="r"/>
            <a:r>
              <a:rPr lang="en-US" sz="4000" dirty="0">
                <a:solidFill>
                  <a:schemeClr val="tx1">
                    <a:lumMod val="95000"/>
                  </a:schemeClr>
                </a:solidFill>
              </a:rPr>
              <a:t>Leadership &amp; Organizational Theory &amp; Practice</a:t>
            </a:r>
          </a:p>
        </p:txBody>
      </p:sp>
      <p:sp>
        <p:nvSpPr>
          <p:cNvPr id="6" name="Content Placeholder 5">
            <a:extLst>
              <a:ext uri="{FF2B5EF4-FFF2-40B4-BE49-F238E27FC236}">
                <a16:creationId xmlns:a16="http://schemas.microsoft.com/office/drawing/2014/main" id="{E5C5CFDA-614D-5744-903B-2488AB5DFD84}"/>
              </a:ext>
            </a:extLst>
          </p:cNvPr>
          <p:cNvSpPr>
            <a:spLocks noGrp="1"/>
          </p:cNvSpPr>
          <p:nvPr>
            <p:ph idx="1"/>
          </p:nvPr>
        </p:nvSpPr>
        <p:spPr>
          <a:xfrm>
            <a:off x="5937883" y="1115785"/>
            <a:ext cx="5713790" cy="5160323"/>
          </a:xfrm>
        </p:spPr>
        <p:txBody>
          <a:bodyPr anchor="ctr">
            <a:normAutofit/>
          </a:bodyPr>
          <a:lstStyle/>
          <a:p>
            <a:r>
              <a:rPr lang="en-US" sz="2400" dirty="0">
                <a:solidFill>
                  <a:schemeClr val="tx1">
                    <a:lumMod val="95000"/>
                  </a:schemeClr>
                </a:solidFill>
              </a:rPr>
              <a:t>Adaptive Leadership || Responsive Leadership || Change Theory || Quantum Physics </a:t>
            </a:r>
          </a:p>
          <a:p>
            <a:r>
              <a:rPr lang="en-US" sz="2400" dirty="0">
                <a:solidFill>
                  <a:schemeClr val="tx1">
                    <a:lumMod val="95000"/>
                  </a:schemeClr>
                </a:solidFill>
              </a:rPr>
              <a:t>Complexity Theory || Seven Generations</a:t>
            </a:r>
          </a:p>
          <a:p>
            <a:r>
              <a:rPr lang="en-US" sz="2400" dirty="0">
                <a:solidFill>
                  <a:schemeClr val="tx1">
                    <a:lumMod val="95000"/>
                  </a:schemeClr>
                </a:solidFill>
              </a:rPr>
              <a:t>Art-Science connection of leadership &amp; life </a:t>
            </a:r>
          </a:p>
          <a:p>
            <a:pPr marL="457200" lvl="1" indent="0">
              <a:buNone/>
            </a:pPr>
            <a:r>
              <a:rPr lang="en-US" sz="2000" dirty="0">
                <a:solidFill>
                  <a:schemeClr val="tx1">
                    <a:lumMod val="95000"/>
                  </a:schemeClr>
                </a:solidFill>
              </a:rPr>
              <a:t>(“</a:t>
            </a:r>
            <a:r>
              <a:rPr lang="en-US" sz="2000" i="1" dirty="0">
                <a:solidFill>
                  <a:schemeClr val="tx1">
                    <a:lumMod val="95000"/>
                  </a:schemeClr>
                </a:solidFill>
              </a:rPr>
              <a:t>Power of Habit</a:t>
            </a:r>
            <a:r>
              <a:rPr lang="en-US" sz="2000" dirty="0">
                <a:solidFill>
                  <a:schemeClr val="tx1">
                    <a:lumMod val="95000"/>
                  </a:schemeClr>
                </a:solidFill>
              </a:rPr>
              <a:t>” ; “</a:t>
            </a:r>
            <a:r>
              <a:rPr lang="en-US" sz="2000" i="1" dirty="0">
                <a:solidFill>
                  <a:schemeClr val="tx1">
                    <a:lumMod val="95000"/>
                  </a:schemeClr>
                </a:solidFill>
              </a:rPr>
              <a:t>Braiding Sweetgrass: Indigenous Wisdom, “Scientific Knowledge and the Teachings of Plants” </a:t>
            </a:r>
            <a:r>
              <a:rPr lang="en-US" sz="2000" dirty="0">
                <a:solidFill>
                  <a:schemeClr val="tx1">
                    <a:lumMod val="95000"/>
                  </a:schemeClr>
                </a:solidFill>
              </a:rPr>
              <a:t>Robin Wall </a:t>
            </a:r>
            <a:r>
              <a:rPr lang="en-US" sz="2000" i="1" dirty="0">
                <a:solidFill>
                  <a:schemeClr val="tx1">
                    <a:lumMod val="95000"/>
                  </a:schemeClr>
                </a:solidFill>
              </a:rPr>
              <a:t>Ki</a:t>
            </a:r>
            <a:r>
              <a:rPr lang="en-US" sz="2000" dirty="0">
                <a:solidFill>
                  <a:schemeClr val="tx1">
                    <a:lumMod val="95000"/>
                  </a:schemeClr>
                </a:solidFill>
              </a:rPr>
              <a:t>mmerer, Bittersweet, Susan Cain, Thank you for being Late, Thomas Friedman)</a:t>
            </a:r>
          </a:p>
        </p:txBody>
      </p:sp>
    </p:spTree>
    <p:extLst>
      <p:ext uri="{BB962C8B-B14F-4D97-AF65-F5344CB8AC3E}">
        <p14:creationId xmlns:p14="http://schemas.microsoft.com/office/powerpoint/2010/main" val="191020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12BE-EA88-23C6-274F-9E0EAFBE7308}"/>
              </a:ext>
            </a:extLst>
          </p:cNvPr>
          <p:cNvSpPr>
            <a:spLocks noGrp="1"/>
          </p:cNvSpPr>
          <p:nvPr>
            <p:ph type="title"/>
          </p:nvPr>
        </p:nvSpPr>
        <p:spPr>
          <a:xfrm>
            <a:off x="1112108" y="54864"/>
            <a:ext cx="9092596" cy="969264"/>
          </a:xfrm>
        </p:spPr>
        <p:txBody>
          <a:bodyPr/>
          <a:lstStyle/>
          <a:p>
            <a:r>
              <a:rPr lang="en-US" dirty="0"/>
              <a:t>The responsibility of leadership</a:t>
            </a:r>
          </a:p>
        </p:txBody>
      </p:sp>
      <p:sp>
        <p:nvSpPr>
          <p:cNvPr id="3" name="Content Placeholder 2">
            <a:extLst>
              <a:ext uri="{FF2B5EF4-FFF2-40B4-BE49-F238E27FC236}">
                <a16:creationId xmlns:a16="http://schemas.microsoft.com/office/drawing/2014/main" id="{767D213A-6763-64F6-46AB-6CDF3EBEC8BC}"/>
              </a:ext>
            </a:extLst>
          </p:cNvPr>
          <p:cNvSpPr>
            <a:spLocks noGrp="1"/>
          </p:cNvSpPr>
          <p:nvPr>
            <p:ph idx="1"/>
          </p:nvPr>
        </p:nvSpPr>
        <p:spPr/>
        <p:txBody>
          <a:bodyPr/>
          <a:lstStyle/>
          <a:p>
            <a:r>
              <a:rPr lang="en-CA" sz="3200" dirty="0">
                <a:solidFill>
                  <a:srgbClr val="333333"/>
                </a:solidFill>
              </a:rPr>
              <a:t>As leaders to accomplish readiness for change, how do we create a sense of urgency?</a:t>
            </a:r>
            <a:endParaRPr lang="en-US" sz="3200" dirty="0"/>
          </a:p>
          <a:p>
            <a:r>
              <a:rPr lang="en-US" sz="3200" dirty="0"/>
              <a:t>Inspire to motivate (rankings, incentives)</a:t>
            </a:r>
          </a:p>
          <a:p>
            <a:r>
              <a:rPr lang="en-US" sz="3200" dirty="0"/>
              <a:t>How do raise change valance?</a:t>
            </a:r>
          </a:p>
          <a:p>
            <a:r>
              <a:rPr lang="en-US" sz="3200" dirty="0"/>
              <a:t>Lead in a time of constant flux during uncertainty</a:t>
            </a:r>
          </a:p>
        </p:txBody>
      </p:sp>
      <p:sp>
        <p:nvSpPr>
          <p:cNvPr id="4" name="Slide Number Placeholder 3">
            <a:extLst>
              <a:ext uri="{FF2B5EF4-FFF2-40B4-BE49-F238E27FC236}">
                <a16:creationId xmlns:a16="http://schemas.microsoft.com/office/drawing/2014/main" id="{1DAEF5F5-05F1-8373-F4CE-97B2D20C8323}"/>
              </a:ext>
            </a:extLst>
          </p:cNvPr>
          <p:cNvSpPr>
            <a:spLocks noGrp="1"/>
          </p:cNvSpPr>
          <p:nvPr>
            <p:ph type="sldNum" sz="quarter" idx="12"/>
          </p:nvPr>
        </p:nvSpPr>
        <p:spPr/>
        <p:txBody>
          <a:bodyPr/>
          <a:lstStyle/>
          <a:p>
            <a:fld id="{84D792B7-0397-C047-AE12-1A03F7E3DC83}" type="slidenum">
              <a:rPr lang="en-US" smtClean="0"/>
              <a:t>21</a:t>
            </a:fld>
            <a:endParaRPr lang="en-US" dirty="0"/>
          </a:p>
        </p:txBody>
      </p:sp>
      <p:sp>
        <p:nvSpPr>
          <p:cNvPr id="5" name="Footer Placeholder 4">
            <a:extLst>
              <a:ext uri="{FF2B5EF4-FFF2-40B4-BE49-F238E27FC236}">
                <a16:creationId xmlns:a16="http://schemas.microsoft.com/office/drawing/2014/main" id="{14CBFBB2-F484-B57B-03FC-1E4F2DBBDB0D}"/>
              </a:ext>
            </a:extLst>
          </p:cNvPr>
          <p:cNvSpPr>
            <a:spLocks noGrp="1"/>
          </p:cNvSpPr>
          <p:nvPr>
            <p:ph type="ftr" sz="quarter" idx="11"/>
          </p:nvPr>
        </p:nvSpPr>
        <p:spPr>
          <a:xfrm>
            <a:off x="4844617" y="6545897"/>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38787519-87B3-E757-CB20-257B2052A70F}"/>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299595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E6DB-3D02-45E6-84D3-BB1A5CE4234B}"/>
              </a:ext>
            </a:extLst>
          </p:cNvPr>
          <p:cNvSpPr>
            <a:spLocks noGrp="1"/>
          </p:cNvSpPr>
          <p:nvPr>
            <p:ph type="title"/>
          </p:nvPr>
        </p:nvSpPr>
        <p:spPr/>
        <p:txBody>
          <a:bodyPr/>
          <a:lstStyle/>
          <a:p>
            <a:r>
              <a:rPr lang="en-US" dirty="0"/>
              <a:t>Spirit questions</a:t>
            </a:r>
          </a:p>
        </p:txBody>
      </p:sp>
      <p:sp>
        <p:nvSpPr>
          <p:cNvPr id="3" name="Content Placeholder 2">
            <a:extLst>
              <a:ext uri="{FF2B5EF4-FFF2-40B4-BE49-F238E27FC236}">
                <a16:creationId xmlns:a16="http://schemas.microsoft.com/office/drawing/2014/main" id="{A9B29E21-BB18-77EB-9807-B8E8E91209E9}"/>
              </a:ext>
            </a:extLst>
          </p:cNvPr>
          <p:cNvSpPr>
            <a:spLocks noGrp="1"/>
          </p:cNvSpPr>
          <p:nvPr>
            <p:ph idx="1"/>
          </p:nvPr>
        </p:nvSpPr>
        <p:spPr/>
        <p:txBody>
          <a:bodyPr/>
          <a:lstStyle/>
          <a:p>
            <a:pPr marL="0" indent="0">
              <a:buNone/>
            </a:pPr>
            <a:r>
              <a:rPr lang="en-US" altLang="en-US" sz="3600" i="1" dirty="0"/>
              <a:t>There needs to be some time to reflect … we need to get back to understanding the things … What are we teaching kids about Creator law, about the principle of relationships and how we are related?  How are we teaching people how to love one another, about working with one another, about sin, about jealousy?  … There is so much that could be taught around that. </a:t>
            </a:r>
            <a:r>
              <a:rPr lang="en-US" altLang="en-US" sz="3600" dirty="0"/>
              <a:t>(Ottmann, 2005)</a:t>
            </a:r>
            <a:endParaRPr lang="en-US" sz="3600" dirty="0"/>
          </a:p>
        </p:txBody>
      </p:sp>
      <p:sp>
        <p:nvSpPr>
          <p:cNvPr id="4" name="Slide Number Placeholder 3">
            <a:extLst>
              <a:ext uri="{FF2B5EF4-FFF2-40B4-BE49-F238E27FC236}">
                <a16:creationId xmlns:a16="http://schemas.microsoft.com/office/drawing/2014/main" id="{DAFA9A43-22BA-FE6A-65C1-E8C14328B0D8}"/>
              </a:ext>
            </a:extLst>
          </p:cNvPr>
          <p:cNvSpPr>
            <a:spLocks noGrp="1"/>
          </p:cNvSpPr>
          <p:nvPr>
            <p:ph type="sldNum" sz="quarter" idx="12"/>
          </p:nvPr>
        </p:nvSpPr>
        <p:spPr/>
        <p:txBody>
          <a:bodyPr/>
          <a:lstStyle/>
          <a:p>
            <a:fld id="{84D792B7-0397-C047-AE12-1A03F7E3DC83}" type="slidenum">
              <a:rPr lang="en-US" smtClean="0"/>
              <a:t>22</a:t>
            </a:fld>
            <a:endParaRPr lang="en-US" dirty="0"/>
          </a:p>
        </p:txBody>
      </p:sp>
      <p:sp>
        <p:nvSpPr>
          <p:cNvPr id="5" name="Footer Placeholder 4">
            <a:extLst>
              <a:ext uri="{FF2B5EF4-FFF2-40B4-BE49-F238E27FC236}">
                <a16:creationId xmlns:a16="http://schemas.microsoft.com/office/drawing/2014/main" id="{856DBE3F-B423-1132-239C-E4B08D84561B}"/>
              </a:ext>
            </a:extLst>
          </p:cNvPr>
          <p:cNvSpPr>
            <a:spLocks noGrp="1"/>
          </p:cNvSpPr>
          <p:nvPr>
            <p:ph type="ftr" sz="quarter" idx="11"/>
          </p:nvPr>
        </p:nvSpPr>
        <p:spPr>
          <a:xfrm>
            <a:off x="4809565" y="6583680"/>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F4EE27BB-6715-A89D-5290-88938D4708FC}"/>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91097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E07D-C99D-8DED-D3F3-FE7997F9C12E}"/>
              </a:ext>
            </a:extLst>
          </p:cNvPr>
          <p:cNvSpPr>
            <a:spLocks noGrp="1"/>
          </p:cNvSpPr>
          <p:nvPr>
            <p:ph type="title"/>
          </p:nvPr>
        </p:nvSpPr>
        <p:spPr>
          <a:xfrm>
            <a:off x="1161535" y="54864"/>
            <a:ext cx="9774195" cy="969264"/>
          </a:xfrm>
        </p:spPr>
        <p:txBody>
          <a:bodyPr/>
          <a:lstStyle/>
          <a:p>
            <a:r>
              <a:rPr lang="en-US" sz="3600" dirty="0"/>
              <a:t>The Key determiner - Relationships</a:t>
            </a:r>
          </a:p>
        </p:txBody>
      </p:sp>
      <p:sp>
        <p:nvSpPr>
          <p:cNvPr id="3" name="Content Placeholder 2">
            <a:extLst>
              <a:ext uri="{FF2B5EF4-FFF2-40B4-BE49-F238E27FC236}">
                <a16:creationId xmlns:a16="http://schemas.microsoft.com/office/drawing/2014/main" id="{300BD15A-6793-21C1-656F-3FC72F429776}"/>
              </a:ext>
            </a:extLst>
          </p:cNvPr>
          <p:cNvSpPr>
            <a:spLocks noGrp="1"/>
          </p:cNvSpPr>
          <p:nvPr>
            <p:ph idx="1"/>
          </p:nvPr>
        </p:nvSpPr>
        <p:spPr/>
        <p:txBody>
          <a:bodyPr/>
          <a:lstStyle/>
          <a:p>
            <a:pPr marL="0" indent="0">
              <a:buNone/>
            </a:pPr>
            <a:r>
              <a:rPr lang="en-US" altLang="en-US" sz="3600" dirty="0"/>
              <a:t>The quantum view of reality strikes against most of our notions of reality. Even to scientists, it is admittedly bizarre. But it is a world where relationship is the key determiner of what is observed and of how particles manifest themselves. ... Many scientists now work with the concept fields - invisible forces that structure space or </a:t>
            </a:r>
            <a:r>
              <a:rPr lang="en-US" altLang="en-US" sz="3600" dirty="0" err="1"/>
              <a:t>behaviour</a:t>
            </a:r>
            <a:r>
              <a:rPr lang="en-US" altLang="en-US" sz="3600" dirty="0"/>
              <a:t>. (pp. 8-13)</a:t>
            </a:r>
            <a:endParaRPr lang="en-US" sz="3600" dirty="0"/>
          </a:p>
        </p:txBody>
      </p:sp>
      <p:sp>
        <p:nvSpPr>
          <p:cNvPr id="4" name="Slide Number Placeholder 3">
            <a:extLst>
              <a:ext uri="{FF2B5EF4-FFF2-40B4-BE49-F238E27FC236}">
                <a16:creationId xmlns:a16="http://schemas.microsoft.com/office/drawing/2014/main" id="{7D5DEFD9-7728-CFF7-1A1B-D0A39DCE354E}"/>
              </a:ext>
            </a:extLst>
          </p:cNvPr>
          <p:cNvSpPr>
            <a:spLocks noGrp="1"/>
          </p:cNvSpPr>
          <p:nvPr>
            <p:ph type="sldNum" sz="quarter" idx="12"/>
          </p:nvPr>
        </p:nvSpPr>
        <p:spPr/>
        <p:txBody>
          <a:bodyPr/>
          <a:lstStyle/>
          <a:p>
            <a:fld id="{84D792B7-0397-C047-AE12-1A03F7E3DC83}" type="slidenum">
              <a:rPr lang="en-US" smtClean="0"/>
              <a:t>23</a:t>
            </a:fld>
            <a:endParaRPr lang="en-US" dirty="0"/>
          </a:p>
        </p:txBody>
      </p:sp>
      <p:sp>
        <p:nvSpPr>
          <p:cNvPr id="5" name="Footer Placeholder 4">
            <a:extLst>
              <a:ext uri="{FF2B5EF4-FFF2-40B4-BE49-F238E27FC236}">
                <a16:creationId xmlns:a16="http://schemas.microsoft.com/office/drawing/2014/main" id="{394FA90B-ECDB-E070-215C-F2F9DFBFC959}"/>
              </a:ext>
            </a:extLst>
          </p:cNvPr>
          <p:cNvSpPr>
            <a:spLocks noGrp="1"/>
          </p:cNvSpPr>
          <p:nvPr>
            <p:ph type="ftr" sz="quarter" idx="11"/>
          </p:nvPr>
        </p:nvSpPr>
        <p:spPr>
          <a:xfrm>
            <a:off x="4808249" y="6583680"/>
            <a:ext cx="2572870" cy="274320"/>
          </a:xfrm>
        </p:spPr>
        <p:txBody>
          <a:bodyPr/>
          <a:lstStyle/>
          <a:p>
            <a:r>
              <a:rPr lang="en-US" dirty="0"/>
              <a:t>Adaptive Leadership &amp; Deep Change</a:t>
            </a:r>
          </a:p>
          <a:p>
            <a:endParaRPr lang="en-US" dirty="0"/>
          </a:p>
        </p:txBody>
      </p:sp>
      <p:sp>
        <p:nvSpPr>
          <p:cNvPr id="6" name="Date Placeholder 5">
            <a:extLst>
              <a:ext uri="{FF2B5EF4-FFF2-40B4-BE49-F238E27FC236}">
                <a16:creationId xmlns:a16="http://schemas.microsoft.com/office/drawing/2014/main" id="{34716594-7E01-8A06-064B-9A3F3E063CB3}"/>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2868340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1554CF-7F36-4841-959C-3D05B609B2CE}"/>
              </a:ext>
            </a:extLst>
          </p:cNvPr>
          <p:cNvSpPr>
            <a:spLocks noGrp="1" noChangeArrowheads="1"/>
          </p:cNvSpPr>
          <p:nvPr>
            <p:ph type="title"/>
          </p:nvPr>
        </p:nvSpPr>
        <p:spPr/>
        <p:txBody>
          <a:bodyPr/>
          <a:lstStyle/>
          <a:p>
            <a:pPr eaLnBrk="1" hangingPunct="1">
              <a:defRPr/>
            </a:pPr>
            <a:r>
              <a:rPr lang="en-US" altLang="en-US"/>
              <a:t>Transformative values</a:t>
            </a:r>
          </a:p>
        </p:txBody>
      </p:sp>
      <p:sp>
        <p:nvSpPr>
          <p:cNvPr id="9219" name="Rectangle 3">
            <a:extLst>
              <a:ext uri="{FF2B5EF4-FFF2-40B4-BE49-F238E27FC236}">
                <a16:creationId xmlns:a16="http://schemas.microsoft.com/office/drawing/2014/main" id="{2273B61A-94EF-9A47-B70B-DEA9E68F6586}"/>
              </a:ext>
            </a:extLst>
          </p:cNvPr>
          <p:cNvSpPr>
            <a:spLocks noGrp="1" noChangeArrowheads="1"/>
          </p:cNvSpPr>
          <p:nvPr>
            <p:ph type="body" idx="1"/>
          </p:nvPr>
        </p:nvSpPr>
        <p:spPr/>
        <p:txBody>
          <a:bodyPr/>
          <a:lstStyle/>
          <a:p>
            <a:pPr eaLnBrk="1" hangingPunct="1">
              <a:lnSpc>
                <a:spcPct val="90000"/>
              </a:lnSpc>
              <a:buFont typeface="Wingdings" pitchFamily="2" charset="2"/>
              <a:buNone/>
              <a:defRPr/>
            </a:pPr>
            <a:r>
              <a:rPr lang="en-US" altLang="en-US" dirty="0"/>
              <a:t>The ILP Working Group identified the following values within an institution that should be present to facilitate transformative institutional leadership:</a:t>
            </a:r>
          </a:p>
          <a:p>
            <a:pPr eaLnBrk="1" hangingPunct="1">
              <a:lnSpc>
                <a:spcPct val="90000"/>
              </a:lnSpc>
              <a:defRPr/>
            </a:pPr>
            <a:r>
              <a:rPr lang="en-US" altLang="en-US" dirty="0"/>
              <a:t>openness, through a demonstrated belief that Indigenous education is everybody’s business, not just Indigenous student services,</a:t>
            </a:r>
          </a:p>
          <a:p>
            <a:pPr eaLnBrk="1" hangingPunct="1">
              <a:lnSpc>
                <a:spcPct val="90000"/>
              </a:lnSpc>
              <a:defRPr/>
            </a:pPr>
            <a:r>
              <a:rPr lang="en-US" altLang="en-US" dirty="0"/>
              <a:t>enduring leadership, through a long-term commitment to an Indigenous employment strategy,</a:t>
            </a:r>
          </a:p>
          <a:p>
            <a:pPr eaLnBrk="1" hangingPunct="1">
              <a:lnSpc>
                <a:spcPct val="90000"/>
              </a:lnSpc>
              <a:defRPr/>
            </a:pPr>
            <a:r>
              <a:rPr lang="en-US" altLang="en-US" dirty="0"/>
              <a:t>transformation, by extending the learning of the individual into their respective communities,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C509CAB-B7E7-1F43-A2C5-B488DDC621FF}"/>
              </a:ext>
            </a:extLst>
          </p:cNvPr>
          <p:cNvSpPr>
            <a:spLocks noGrp="1" noChangeArrowheads="1"/>
          </p:cNvSpPr>
          <p:nvPr>
            <p:ph type="title"/>
          </p:nvPr>
        </p:nvSpPr>
        <p:spPr/>
        <p:txBody>
          <a:bodyPr/>
          <a:lstStyle/>
          <a:p>
            <a:pPr eaLnBrk="1" hangingPunct="1">
              <a:defRPr/>
            </a:pPr>
            <a:r>
              <a:rPr lang="en-US" altLang="en-US"/>
              <a:t>Transformative values</a:t>
            </a:r>
          </a:p>
        </p:txBody>
      </p:sp>
      <p:sp>
        <p:nvSpPr>
          <p:cNvPr id="19459" name="Rectangle 3">
            <a:extLst>
              <a:ext uri="{FF2B5EF4-FFF2-40B4-BE49-F238E27FC236}">
                <a16:creationId xmlns:a16="http://schemas.microsoft.com/office/drawing/2014/main" id="{E3CCD20D-1119-3146-8100-612E4CFEDADF}"/>
              </a:ext>
            </a:extLst>
          </p:cNvPr>
          <p:cNvSpPr>
            <a:spLocks noGrp="1" noChangeArrowheads="1"/>
          </p:cNvSpPr>
          <p:nvPr>
            <p:ph type="body" idx="1"/>
          </p:nvPr>
        </p:nvSpPr>
        <p:spPr/>
        <p:txBody>
          <a:bodyPr/>
          <a:lstStyle/>
          <a:p>
            <a:pPr eaLnBrk="1" hangingPunct="1">
              <a:defRPr/>
            </a:pPr>
            <a:r>
              <a:rPr lang="en-US" altLang="en-US" sz="3200" dirty="0"/>
              <a:t>cultural integrity, through approaches to learning and teaching imbued with Indigenous traditions,</a:t>
            </a:r>
          </a:p>
          <a:p>
            <a:pPr eaLnBrk="1" hangingPunct="1">
              <a:defRPr/>
            </a:pPr>
            <a:r>
              <a:rPr lang="en-US" altLang="en-US" sz="3200" dirty="0"/>
              <a:t>empowerment, including and involving the students’ families, as well as the students themselves,</a:t>
            </a:r>
          </a:p>
          <a:p>
            <a:pPr eaLnBrk="1" hangingPunct="1">
              <a:defRPr/>
            </a:pPr>
            <a:r>
              <a:rPr lang="en-US" altLang="en-US" sz="3200" dirty="0"/>
              <a:t>partnerships, bringing communities into the university,</a:t>
            </a:r>
          </a:p>
          <a:p>
            <a:pPr eaLnBrk="1" hangingPunct="1">
              <a:defRPr/>
            </a:pPr>
            <a:r>
              <a:rPr lang="en-US" altLang="en-US" sz="3200" dirty="0"/>
              <a:t>inclusion, providing higher education in communities. </a:t>
            </a:r>
            <a:r>
              <a:rPr lang="en-US" altLang="en-US" dirty="0"/>
              <a:t>(2007)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A6A2-92D0-D463-FFD4-07EF43BF611A}"/>
              </a:ext>
            </a:extLst>
          </p:cNvPr>
          <p:cNvSpPr>
            <a:spLocks noGrp="1"/>
          </p:cNvSpPr>
          <p:nvPr>
            <p:ph type="title"/>
          </p:nvPr>
        </p:nvSpPr>
        <p:spPr>
          <a:xfrm>
            <a:off x="616641" y="54864"/>
            <a:ext cx="10956090" cy="969264"/>
          </a:xfrm>
        </p:spPr>
        <p:txBody>
          <a:bodyPr/>
          <a:lstStyle/>
          <a:p>
            <a:r>
              <a:rPr lang="en-US" sz="3200" dirty="0"/>
              <a:t>Indigenous </a:t>
            </a:r>
            <a:r>
              <a:rPr lang="en-US" sz="3200" dirty="0" err="1"/>
              <a:t>wAYS</a:t>
            </a:r>
            <a:r>
              <a:rPr lang="en-US" sz="3200" dirty="0"/>
              <a:t> OF BEING, KNOWING, &amp; DOING</a:t>
            </a:r>
          </a:p>
        </p:txBody>
      </p:sp>
      <p:sp>
        <p:nvSpPr>
          <p:cNvPr id="3" name="Content Placeholder 2">
            <a:extLst>
              <a:ext uri="{FF2B5EF4-FFF2-40B4-BE49-F238E27FC236}">
                <a16:creationId xmlns:a16="http://schemas.microsoft.com/office/drawing/2014/main" id="{AD193070-8A4A-C865-8C2E-9CB14141DACE}"/>
              </a:ext>
            </a:extLst>
          </p:cNvPr>
          <p:cNvSpPr>
            <a:spLocks noGrp="1"/>
          </p:cNvSpPr>
          <p:nvPr>
            <p:ph idx="1"/>
          </p:nvPr>
        </p:nvSpPr>
        <p:spPr/>
        <p:txBody>
          <a:bodyPr/>
          <a:lstStyle/>
          <a:p>
            <a:pPr marL="514350" indent="-514350">
              <a:buAutoNum type="arabicPeriod"/>
            </a:pPr>
            <a:r>
              <a:rPr lang="en-US" dirty="0"/>
              <a:t>University of Calgary Indigenous Strategy </a:t>
            </a:r>
            <a:r>
              <a:rPr lang="en-US" dirty="0">
                <a:hlinkClick r:id="rId3"/>
              </a:rPr>
              <a:t>https://www.ucalgary.ca/live-uc-ucalgary-site/sites/default/files/teams/136/Indigenous Strategy_Publication_digital_Sep2019.pdf</a:t>
            </a:r>
            <a:endParaRPr lang="en-US" dirty="0"/>
          </a:p>
          <a:p>
            <a:pPr marL="514350" indent="-514350">
              <a:buAutoNum type="arabicPeriod"/>
            </a:pPr>
            <a:r>
              <a:rPr lang="en-US" dirty="0"/>
              <a:t>University of Saskatchewan Indigenous Strategy </a:t>
            </a:r>
            <a:r>
              <a:rPr lang="en-US" dirty="0">
                <a:hlinkClick r:id="rId4"/>
              </a:rPr>
              <a:t>https://indigenous.usask.ca/documents/lets-fly-up-together.pdf</a:t>
            </a:r>
            <a:endParaRPr lang="en-US" dirty="0"/>
          </a:p>
          <a:p>
            <a:pPr marL="514350" indent="-514350">
              <a:buAutoNum type="arabicPeriod"/>
            </a:pPr>
            <a:r>
              <a:rPr lang="en-US" dirty="0"/>
              <a:t>First Nations University of Canada </a:t>
            </a:r>
            <a:r>
              <a:rPr lang="en-US" dirty="0">
                <a:hlinkClick r:id="rId5"/>
              </a:rPr>
              <a:t>https://www.fnuniv.ca/wp-content/uploads/FNUniv.StrategicPlan.FinalVersionWeb2019.pdf</a:t>
            </a:r>
            <a:endParaRPr lang="en-US" dirty="0"/>
          </a:p>
        </p:txBody>
      </p:sp>
      <p:sp>
        <p:nvSpPr>
          <p:cNvPr id="4" name="Slide Number Placeholder 3">
            <a:extLst>
              <a:ext uri="{FF2B5EF4-FFF2-40B4-BE49-F238E27FC236}">
                <a16:creationId xmlns:a16="http://schemas.microsoft.com/office/drawing/2014/main" id="{5F3D18C1-E87D-FF12-538F-38DCB84939BD}"/>
              </a:ext>
            </a:extLst>
          </p:cNvPr>
          <p:cNvSpPr>
            <a:spLocks noGrp="1"/>
          </p:cNvSpPr>
          <p:nvPr>
            <p:ph type="sldNum" sz="quarter" idx="12"/>
          </p:nvPr>
        </p:nvSpPr>
        <p:spPr/>
        <p:txBody>
          <a:bodyPr/>
          <a:lstStyle/>
          <a:p>
            <a:fld id="{84D792B7-0397-C047-AE12-1A03F7E3DC83}" type="slidenum">
              <a:rPr lang="en-US" smtClean="0"/>
              <a:t>26</a:t>
            </a:fld>
            <a:endParaRPr lang="en-US" dirty="0"/>
          </a:p>
        </p:txBody>
      </p:sp>
      <p:sp>
        <p:nvSpPr>
          <p:cNvPr id="6" name="Date Placeholder 5">
            <a:extLst>
              <a:ext uri="{FF2B5EF4-FFF2-40B4-BE49-F238E27FC236}">
                <a16:creationId xmlns:a16="http://schemas.microsoft.com/office/drawing/2014/main" id="{91BC7FCE-598A-FB3E-56F3-1B5990E9EE12}"/>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390227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116A92C9-5C90-7B31-A5DC-AAC64F3CF04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p:blipFill>
        <p:spPr>
          <a:xfrm>
            <a:off x="-1" y="-166255"/>
            <a:ext cx="6691745" cy="7024255"/>
          </a:xfrm>
          <a:noFill/>
        </p:spPr>
      </p:pic>
      <p:sp>
        <p:nvSpPr>
          <p:cNvPr id="13" name="Title 2">
            <a:extLst>
              <a:ext uri="{FF2B5EF4-FFF2-40B4-BE49-F238E27FC236}">
                <a16:creationId xmlns:a16="http://schemas.microsoft.com/office/drawing/2014/main" id="{7B77C27D-82F3-2FCA-DAFD-4F5DCFA69EFC}"/>
              </a:ext>
            </a:extLst>
          </p:cNvPr>
          <p:cNvSpPr>
            <a:spLocks noGrp="1"/>
          </p:cNvSpPr>
          <p:nvPr>
            <p:ph type="title"/>
          </p:nvPr>
        </p:nvSpPr>
        <p:spPr>
          <a:xfrm>
            <a:off x="7201899" y="1252728"/>
            <a:ext cx="4370832" cy="1645920"/>
          </a:xfrm>
        </p:spPr>
        <p:txBody>
          <a:bodyPr/>
          <a:lstStyle/>
          <a:p>
            <a:r>
              <a:rPr lang="en-US" dirty="0"/>
              <a:t>Wholistic approaches</a:t>
            </a:r>
          </a:p>
        </p:txBody>
      </p:sp>
      <p:sp>
        <p:nvSpPr>
          <p:cNvPr id="8" name="TextBox 7">
            <a:extLst>
              <a:ext uri="{FF2B5EF4-FFF2-40B4-BE49-F238E27FC236}">
                <a16:creationId xmlns:a16="http://schemas.microsoft.com/office/drawing/2014/main" id="{F65EE58F-400B-86BA-C1A4-C0B25117A30D}"/>
              </a:ext>
            </a:extLst>
          </p:cNvPr>
          <p:cNvSpPr txBox="1"/>
          <p:nvPr/>
        </p:nvSpPr>
        <p:spPr>
          <a:xfrm>
            <a:off x="7201899" y="2898648"/>
            <a:ext cx="4023360" cy="2029968"/>
          </a:xfrm>
          <a:prstGeom prst="rect">
            <a:avLst/>
          </a:prstGeom>
        </p:spPr>
        <p:txBody>
          <a:bodyPr vert="horz" lIns="91440" tIns="45720" rIns="91440" bIns="45720" rtlCol="0">
            <a:normAutofit/>
          </a:bodyPr>
          <a:lstStyle/>
          <a:p>
            <a:pPr>
              <a:spcBef>
                <a:spcPts val="1000"/>
              </a:spcBef>
              <a:buFont typeface="Wingdings" panose="05000000000000000000" pitchFamily="2" charset="2"/>
            </a:pPr>
            <a:endParaRPr lang="en-US" dirty="0">
              <a:solidFill>
                <a:schemeClr val="accent1"/>
              </a:solidFill>
            </a:endParaRPr>
          </a:p>
          <a:p>
            <a:pPr>
              <a:spcBef>
                <a:spcPts val="1000"/>
              </a:spcBef>
              <a:buFont typeface="Wingdings" panose="05000000000000000000" pitchFamily="2" charset="2"/>
            </a:pPr>
            <a:endParaRPr lang="en-US" dirty="0">
              <a:solidFill>
                <a:schemeClr val="accent1"/>
              </a:solidFill>
            </a:endParaRPr>
          </a:p>
          <a:p>
            <a:pPr>
              <a:spcBef>
                <a:spcPts val="1000"/>
              </a:spcBef>
              <a:buFont typeface="Wingdings" panose="05000000000000000000" pitchFamily="2" charset="2"/>
            </a:pPr>
            <a:endParaRPr lang="en-US" dirty="0">
              <a:solidFill>
                <a:schemeClr val="accent1"/>
              </a:solidFill>
            </a:endParaRPr>
          </a:p>
          <a:p>
            <a:pPr>
              <a:spcBef>
                <a:spcPts val="1000"/>
              </a:spcBef>
              <a:buFont typeface="Wingdings" panose="05000000000000000000" pitchFamily="2" charset="2"/>
            </a:pPr>
            <a:endParaRPr lang="en-US" dirty="0">
              <a:solidFill>
                <a:schemeClr val="accent1"/>
              </a:solidFill>
            </a:endParaRPr>
          </a:p>
          <a:p>
            <a:pPr>
              <a:spcBef>
                <a:spcPts val="1000"/>
              </a:spcBef>
              <a:buFont typeface="Wingdings" panose="05000000000000000000" pitchFamily="2" charset="2"/>
            </a:pPr>
            <a:r>
              <a:rPr lang="en-US" dirty="0">
                <a:solidFill>
                  <a:schemeClr val="accent1"/>
                </a:solidFill>
              </a:rPr>
              <a:t>Linda Tuhiwai Smith, 2001, p. 117</a:t>
            </a:r>
          </a:p>
        </p:txBody>
      </p:sp>
      <p:sp>
        <p:nvSpPr>
          <p:cNvPr id="4" name="Slide Number Placeholder 3">
            <a:extLst>
              <a:ext uri="{FF2B5EF4-FFF2-40B4-BE49-F238E27FC236}">
                <a16:creationId xmlns:a16="http://schemas.microsoft.com/office/drawing/2014/main" id="{18CDFA9A-3749-4977-C7FA-7A60B71247BB}"/>
              </a:ext>
            </a:extLst>
          </p:cNvPr>
          <p:cNvSpPr>
            <a:spLocks noGrp="1"/>
          </p:cNvSpPr>
          <p:nvPr>
            <p:ph type="sldNum" sz="quarter" idx="12"/>
          </p:nvPr>
        </p:nvSpPr>
        <p:spPr>
          <a:xfrm>
            <a:off x="616640" y="6517634"/>
            <a:ext cx="950258" cy="274320"/>
          </a:xfrm>
        </p:spPr>
        <p:txBody>
          <a:bodyPr vert="horz" lIns="91440" tIns="45720" rIns="91440" bIns="45720" rtlCol="0" anchor="ctr">
            <a:normAutofit/>
          </a:bodyPr>
          <a:lstStyle/>
          <a:p>
            <a:pPr>
              <a:spcAft>
                <a:spcPts val="600"/>
              </a:spcAft>
            </a:pPr>
            <a:fld id="{84D792B7-0397-C047-AE12-1A03F7E3DC83}" type="slidenum">
              <a:rPr lang="en-US" smtClean="0"/>
              <a:pPr>
                <a:spcAft>
                  <a:spcPts val="600"/>
                </a:spcAft>
              </a:pPr>
              <a:t>27</a:t>
            </a:fld>
            <a:endParaRPr lang="en-US"/>
          </a:p>
        </p:txBody>
      </p:sp>
      <p:sp>
        <p:nvSpPr>
          <p:cNvPr id="5" name="Footer Placeholder 4">
            <a:extLst>
              <a:ext uri="{FF2B5EF4-FFF2-40B4-BE49-F238E27FC236}">
                <a16:creationId xmlns:a16="http://schemas.microsoft.com/office/drawing/2014/main" id="{3E3CAB95-E388-5062-A022-1B7D2442FF58}"/>
              </a:ext>
            </a:extLst>
          </p:cNvPr>
          <p:cNvSpPr>
            <a:spLocks noGrp="1"/>
          </p:cNvSpPr>
          <p:nvPr>
            <p:ph type="ftr" sz="quarter" idx="11"/>
          </p:nvPr>
        </p:nvSpPr>
        <p:spPr>
          <a:xfrm>
            <a:off x="3644468" y="6517634"/>
            <a:ext cx="2572870" cy="274320"/>
          </a:xfrm>
        </p:spPr>
        <p:txBody>
          <a:bodyPr vert="horz" lIns="91440" tIns="45720" rIns="91440" bIns="45720" rtlCol="0" anchor="ctr">
            <a:normAutofit/>
          </a:bodyPr>
          <a:lstStyle/>
          <a:p>
            <a:pPr>
              <a:spcAft>
                <a:spcPts val="600"/>
              </a:spcAft>
            </a:pPr>
            <a:endParaRPr lang="en-US" kern="1200" spc="300" baseline="0" dirty="0">
              <a:latin typeface="Gill Sans Nova Light" panose="020B0302020104020203" pitchFamily="34" charset="0"/>
              <a:ea typeface="+mn-ea"/>
              <a:cs typeface="+mn-cs"/>
            </a:endParaRPr>
          </a:p>
        </p:txBody>
      </p:sp>
      <p:sp>
        <p:nvSpPr>
          <p:cNvPr id="6" name="Date Placeholder 5">
            <a:extLst>
              <a:ext uri="{FF2B5EF4-FFF2-40B4-BE49-F238E27FC236}">
                <a16:creationId xmlns:a16="http://schemas.microsoft.com/office/drawing/2014/main" id="{E2037884-657C-D28E-DF72-DDB63B91345E}"/>
              </a:ext>
            </a:extLst>
          </p:cNvPr>
          <p:cNvSpPr>
            <a:spLocks noGrp="1"/>
          </p:cNvSpPr>
          <p:nvPr>
            <p:ph type="dt" sz="half" idx="10"/>
          </p:nvPr>
        </p:nvSpPr>
        <p:spPr>
          <a:xfrm>
            <a:off x="10622471" y="6517634"/>
            <a:ext cx="950260" cy="274320"/>
          </a:xfrm>
        </p:spPr>
        <p:txBody>
          <a:bodyPr vert="horz" lIns="91440" tIns="45720" rIns="91440" bIns="45720" rtlCol="0" anchor="ctr">
            <a:normAutofit/>
          </a:bodyPr>
          <a:lstStyle/>
          <a:p>
            <a:pPr>
              <a:spcAft>
                <a:spcPts val="600"/>
              </a:spcAft>
            </a:pPr>
            <a:r>
              <a:rPr lang="en-US" kern="1200" spc="300" baseline="0" dirty="0">
                <a:latin typeface="Gill Sans Nova Light" panose="020B0302020104020203" pitchFamily="34" charset="0"/>
                <a:ea typeface="+mn-ea"/>
                <a:cs typeface="+mn-cs"/>
              </a:rPr>
              <a:t>2024</a:t>
            </a:r>
          </a:p>
        </p:txBody>
      </p:sp>
    </p:spTree>
    <p:extLst>
      <p:ext uri="{BB962C8B-B14F-4D97-AF65-F5344CB8AC3E}">
        <p14:creationId xmlns:p14="http://schemas.microsoft.com/office/powerpoint/2010/main" val="182265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87122E0-6252-79EF-C33C-D4B89ACEA89C}"/>
              </a:ext>
            </a:extLst>
          </p:cNvPr>
          <p:cNvPicPr>
            <a:picLocks noChangeAspect="1"/>
          </p:cNvPicPr>
          <p:nvPr/>
        </p:nvPicPr>
        <p:blipFill>
          <a:blip r:embed="rId3"/>
          <a:stretch>
            <a:fillRect/>
          </a:stretch>
        </p:blipFill>
        <p:spPr>
          <a:xfrm>
            <a:off x="21891" y="3720691"/>
            <a:ext cx="8015131" cy="3098379"/>
          </a:xfrm>
          <a:prstGeom prst="rect">
            <a:avLst/>
          </a:prstGeom>
        </p:spPr>
      </p:pic>
      <p:pic>
        <p:nvPicPr>
          <p:cNvPr id="9" name="Picture 8" descr="A group of dogs running in the snow&#10;&#10;Description automatically generated with medium confidence">
            <a:extLst>
              <a:ext uri="{FF2B5EF4-FFF2-40B4-BE49-F238E27FC236}">
                <a16:creationId xmlns:a16="http://schemas.microsoft.com/office/drawing/2014/main" id="{E54C303B-0F98-8DBD-C4FB-21BEB876E8B9}"/>
              </a:ext>
            </a:extLst>
          </p:cNvPr>
          <p:cNvPicPr>
            <a:picLocks noChangeAspect="1"/>
          </p:cNvPicPr>
          <p:nvPr/>
        </p:nvPicPr>
        <p:blipFill>
          <a:blip r:embed="rId4"/>
          <a:stretch>
            <a:fillRect/>
          </a:stretch>
        </p:blipFill>
        <p:spPr>
          <a:xfrm>
            <a:off x="0" y="0"/>
            <a:ext cx="4544291" cy="3098379"/>
          </a:xfrm>
          <a:prstGeom prst="rect">
            <a:avLst/>
          </a:prstGeom>
        </p:spPr>
      </p:pic>
      <p:sp>
        <p:nvSpPr>
          <p:cNvPr id="11" name="TextBox 10">
            <a:extLst>
              <a:ext uri="{FF2B5EF4-FFF2-40B4-BE49-F238E27FC236}">
                <a16:creationId xmlns:a16="http://schemas.microsoft.com/office/drawing/2014/main" id="{E0DDEF34-736B-8D62-2F34-767BADA0750B}"/>
              </a:ext>
            </a:extLst>
          </p:cNvPr>
          <p:cNvSpPr txBox="1"/>
          <p:nvPr/>
        </p:nvSpPr>
        <p:spPr>
          <a:xfrm>
            <a:off x="21891" y="3278730"/>
            <a:ext cx="5038559" cy="261610"/>
          </a:xfrm>
          <a:prstGeom prst="rect">
            <a:avLst/>
          </a:prstGeom>
          <a:noFill/>
        </p:spPr>
        <p:txBody>
          <a:bodyPr wrap="none" rtlCol="0">
            <a:spAutoFit/>
          </a:bodyPr>
          <a:lstStyle/>
          <a:p>
            <a:r>
              <a:rPr lang="en-US" sz="1100" dirty="0"/>
              <a:t>https://</a:t>
            </a:r>
            <a:r>
              <a:rPr lang="en-US" sz="1100" dirty="0" err="1"/>
              <a:t>www.reddit.com</a:t>
            </a:r>
            <a:r>
              <a:rPr lang="en-US" sz="1100" dirty="0"/>
              <a:t>/r/</a:t>
            </a:r>
            <a:r>
              <a:rPr lang="en-US" sz="1100" dirty="0" err="1"/>
              <a:t>dogswithjobs</a:t>
            </a:r>
            <a:r>
              <a:rPr lang="en-US" sz="1100" dirty="0"/>
              <a:t>/comments/ngd1uf/</a:t>
            </a:r>
            <a:r>
              <a:rPr lang="en-US" sz="1100" dirty="0" err="1"/>
              <a:t>alaskan_dogsled_team</a:t>
            </a:r>
            <a:r>
              <a:rPr lang="en-US" sz="1100" dirty="0"/>
              <a:t>/</a:t>
            </a:r>
          </a:p>
        </p:txBody>
      </p:sp>
      <p:pic>
        <p:nvPicPr>
          <p:cNvPr id="15" name="Picture 14" descr="A person holding a plant&#10;&#10;Description automatically generated with low confidence">
            <a:extLst>
              <a:ext uri="{FF2B5EF4-FFF2-40B4-BE49-F238E27FC236}">
                <a16:creationId xmlns:a16="http://schemas.microsoft.com/office/drawing/2014/main" id="{19E103E7-1BB1-9A0F-2EBA-09E52FFE53DF}"/>
              </a:ext>
            </a:extLst>
          </p:cNvPr>
          <p:cNvPicPr>
            <a:picLocks noChangeAspect="1"/>
          </p:cNvPicPr>
          <p:nvPr/>
        </p:nvPicPr>
        <p:blipFill>
          <a:blip r:embed="rId5"/>
          <a:stretch>
            <a:fillRect/>
          </a:stretch>
        </p:blipFill>
        <p:spPr>
          <a:xfrm>
            <a:off x="8081907" y="0"/>
            <a:ext cx="4109927" cy="6858000"/>
          </a:xfrm>
          <a:prstGeom prst="rect">
            <a:avLst/>
          </a:prstGeom>
        </p:spPr>
      </p:pic>
      <p:pic>
        <p:nvPicPr>
          <p:cNvPr id="19" name="Picture 18" descr="A picture containing blue, close&#10;&#10;Description automatically generated">
            <a:extLst>
              <a:ext uri="{FF2B5EF4-FFF2-40B4-BE49-F238E27FC236}">
                <a16:creationId xmlns:a16="http://schemas.microsoft.com/office/drawing/2014/main" id="{367DDCC0-4936-6ABC-D133-C725A5D4D333}"/>
              </a:ext>
            </a:extLst>
          </p:cNvPr>
          <p:cNvPicPr>
            <a:picLocks noChangeAspect="1"/>
          </p:cNvPicPr>
          <p:nvPr/>
        </p:nvPicPr>
        <p:blipFill>
          <a:blip r:embed="rId6"/>
          <a:stretch>
            <a:fillRect/>
          </a:stretch>
        </p:blipFill>
        <p:spPr>
          <a:xfrm>
            <a:off x="4544291" y="-1"/>
            <a:ext cx="3537616" cy="3098380"/>
          </a:xfrm>
          <a:prstGeom prst="rect">
            <a:avLst/>
          </a:prstGeom>
        </p:spPr>
      </p:pic>
    </p:spTree>
    <p:extLst>
      <p:ext uri="{BB962C8B-B14F-4D97-AF65-F5344CB8AC3E}">
        <p14:creationId xmlns:p14="http://schemas.microsoft.com/office/powerpoint/2010/main" val="2512369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Dr. Jacqueline </a:t>
            </a:r>
            <a:r>
              <a:rPr lang="en-US" dirty="0" err="1"/>
              <a:t>Ottmann</a:t>
            </a:r>
            <a:r>
              <a:rPr lang="en-US" dirty="0"/>
              <a:t>,</a:t>
            </a:r>
          </a:p>
        </p:txBody>
      </p:sp>
      <p:sp>
        <p:nvSpPr>
          <p:cNvPr id="22530" name="Rectangle 2"/>
          <p:cNvSpPr>
            <a:spLocks noGrp="1" noChangeArrowheads="1"/>
          </p:cNvSpPr>
          <p:nvPr>
            <p:ph type="title"/>
          </p:nvPr>
        </p:nvSpPr>
        <p:spPr/>
        <p:txBody>
          <a:bodyPr/>
          <a:lstStyle/>
          <a:p>
            <a:r>
              <a:rPr lang="en-US" dirty="0"/>
              <a:t>Many People, One Destiny</a:t>
            </a:r>
          </a:p>
        </p:txBody>
      </p:sp>
      <p:sp>
        <p:nvSpPr>
          <p:cNvPr id="22531" name="Rectangle 3"/>
          <p:cNvSpPr>
            <a:spLocks noGrp="1" noChangeArrowheads="1"/>
          </p:cNvSpPr>
          <p:nvPr>
            <p:ph type="body" idx="1"/>
          </p:nvPr>
        </p:nvSpPr>
        <p:spPr/>
        <p:txBody>
          <a:bodyPr/>
          <a:lstStyle/>
          <a:p>
            <a:pPr>
              <a:buFontTx/>
              <a:buNone/>
            </a:pPr>
            <a:r>
              <a:rPr lang="en-CA" i="1" dirty="0"/>
              <a:t>	</a:t>
            </a:r>
            <a:r>
              <a:rPr lang="en-CA" sz="3200" i="1" dirty="0"/>
              <a:t>We are caught in an inescapable network of mutuality, tied in a single garment of destiny.  Whatever affects one directly, affects all indirectly.  Never again can we afford to live with the narrow, provincial “outsider agitator” idea.  Anyone who lives inside [his/her country] can never be considered an outsider anywhere within its bounds.</a:t>
            </a:r>
          </a:p>
          <a:p>
            <a:pPr>
              <a:buFontTx/>
              <a:buNone/>
            </a:pPr>
            <a:r>
              <a:rPr lang="en-US" sz="3200" dirty="0"/>
              <a:t>							Martin Luther King Jr.</a:t>
            </a:r>
          </a:p>
        </p:txBody>
      </p:sp>
    </p:spTree>
    <p:extLst>
      <p:ext uri="{BB962C8B-B14F-4D97-AF65-F5344CB8AC3E}">
        <p14:creationId xmlns:p14="http://schemas.microsoft.com/office/powerpoint/2010/main" val="60235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17EF-2AD5-1BDD-179F-2531D784E3C4}"/>
              </a:ext>
            </a:extLst>
          </p:cNvPr>
          <p:cNvSpPr>
            <a:spLocks noGrp="1"/>
          </p:cNvSpPr>
          <p:nvPr>
            <p:ph type="title"/>
          </p:nvPr>
        </p:nvSpPr>
        <p:spPr/>
        <p:txBody>
          <a:bodyPr/>
          <a:lstStyle/>
          <a:p>
            <a:r>
              <a:rPr lang="en-US" dirty="0"/>
              <a:t>Timeless truths</a:t>
            </a:r>
          </a:p>
        </p:txBody>
      </p:sp>
      <p:sp>
        <p:nvSpPr>
          <p:cNvPr id="3" name="Content Placeholder 2">
            <a:extLst>
              <a:ext uri="{FF2B5EF4-FFF2-40B4-BE49-F238E27FC236}">
                <a16:creationId xmlns:a16="http://schemas.microsoft.com/office/drawing/2014/main" id="{3FECE3C2-0D5F-C043-3D9F-02C136150249}"/>
              </a:ext>
            </a:extLst>
          </p:cNvPr>
          <p:cNvSpPr>
            <a:spLocks noGrp="1"/>
          </p:cNvSpPr>
          <p:nvPr>
            <p:ph idx="1"/>
          </p:nvPr>
        </p:nvSpPr>
        <p:spPr/>
        <p:txBody>
          <a:bodyPr/>
          <a:lstStyle/>
          <a:p>
            <a:pPr marL="0" indent="0">
              <a:buNone/>
            </a:pPr>
            <a:r>
              <a:rPr lang="en-CA" kern="100" dirty="0">
                <a:solidFill>
                  <a:srgbClr val="212121"/>
                </a:solidFill>
                <a:effectLst/>
                <a:ea typeface="Aptos" panose="020B0004020202020204" pitchFamily="34" charset="0"/>
                <a:cs typeface="Times New Roman" panose="02020603050405020304" pitchFamily="18" charset="0"/>
              </a:rPr>
              <a:t>Systemic change is deep seated, does not shy away from truth that can transform and strengthen, and is ready to exercise its power when invited. This force demands courage and those that see vulnerability and humility as companions, because the space that appears is dynamic and unstable, filled with uncertainty, but hopeful to the healing and wellness that can occur by moving through it. Experiencing this chaos and seeming disorder leads to a wellspring of possibility, an awakening to the essence of interconnected relationality, and to the realization of the beauty that accompanies creativity.</a:t>
            </a:r>
            <a:endParaRPr lang="en-CA" kern="100" dirty="0">
              <a:effectLst/>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93B428C-D533-46BF-15D7-2850F8DD8ADF}"/>
              </a:ext>
            </a:extLst>
          </p:cNvPr>
          <p:cNvSpPr>
            <a:spLocks noGrp="1"/>
          </p:cNvSpPr>
          <p:nvPr>
            <p:ph type="sldNum" sz="quarter" idx="12"/>
          </p:nvPr>
        </p:nvSpPr>
        <p:spPr/>
        <p:txBody>
          <a:bodyPr/>
          <a:lstStyle/>
          <a:p>
            <a:fld id="{84D792B7-0397-C047-AE12-1A03F7E3DC83}" type="slidenum">
              <a:rPr lang="en-US" smtClean="0"/>
              <a:t>3</a:t>
            </a:fld>
            <a:endParaRPr lang="en-US" dirty="0"/>
          </a:p>
        </p:txBody>
      </p:sp>
      <p:sp>
        <p:nvSpPr>
          <p:cNvPr id="5" name="Footer Placeholder 4">
            <a:extLst>
              <a:ext uri="{FF2B5EF4-FFF2-40B4-BE49-F238E27FC236}">
                <a16:creationId xmlns:a16="http://schemas.microsoft.com/office/drawing/2014/main" id="{556F22E6-BBFD-52CC-CFFD-49FAB44DE924}"/>
              </a:ext>
            </a:extLst>
          </p:cNvPr>
          <p:cNvSpPr>
            <a:spLocks noGrp="1"/>
          </p:cNvSpPr>
          <p:nvPr>
            <p:ph type="ftr" sz="quarter" idx="11"/>
          </p:nvPr>
        </p:nvSpPr>
        <p:spPr>
          <a:xfrm>
            <a:off x="4844617" y="6517634"/>
            <a:ext cx="2572870" cy="274320"/>
          </a:xfrm>
        </p:spPr>
        <p:txBody>
          <a:bodyPr/>
          <a:lstStyle/>
          <a:p>
            <a:r>
              <a:rPr lang="en-US" dirty="0"/>
              <a:t>Adaptive Leadership &amp; Deep Change</a:t>
            </a:r>
          </a:p>
        </p:txBody>
      </p:sp>
      <p:sp>
        <p:nvSpPr>
          <p:cNvPr id="6" name="Date Placeholder 5">
            <a:extLst>
              <a:ext uri="{FF2B5EF4-FFF2-40B4-BE49-F238E27FC236}">
                <a16:creationId xmlns:a16="http://schemas.microsoft.com/office/drawing/2014/main" id="{C30DE196-F8A0-854E-2944-6C17BF428FD8}"/>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2361730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DDB7-7251-49AF-0DC4-243BB74BEA80}"/>
              </a:ext>
            </a:extLst>
          </p:cNvPr>
          <p:cNvSpPr>
            <a:spLocks noGrp="1"/>
          </p:cNvSpPr>
          <p:nvPr>
            <p:ph type="title"/>
          </p:nvPr>
        </p:nvSpPr>
        <p:spPr>
          <a:xfrm>
            <a:off x="2039112" y="54864"/>
            <a:ext cx="8165592" cy="969264"/>
          </a:xfrm>
        </p:spPr>
        <p:txBody>
          <a:bodyPr anchor="ctr">
            <a:normAutofit/>
          </a:bodyPr>
          <a:lstStyle/>
          <a:p>
            <a:r>
              <a:rPr lang="en-US" dirty="0"/>
              <a:t>Thinking outside the box</a:t>
            </a:r>
          </a:p>
        </p:txBody>
      </p:sp>
      <p:sp>
        <p:nvSpPr>
          <p:cNvPr id="4" name="Slide Number Placeholder 3">
            <a:extLst>
              <a:ext uri="{FF2B5EF4-FFF2-40B4-BE49-F238E27FC236}">
                <a16:creationId xmlns:a16="http://schemas.microsoft.com/office/drawing/2014/main" id="{D59823DE-AEBE-83A9-47BA-CDFCA6B725EF}"/>
              </a:ext>
            </a:extLst>
          </p:cNvPr>
          <p:cNvSpPr>
            <a:spLocks noGrp="1"/>
          </p:cNvSpPr>
          <p:nvPr>
            <p:ph type="sldNum" sz="quarter" idx="12"/>
          </p:nvPr>
        </p:nvSpPr>
        <p:spPr>
          <a:xfrm>
            <a:off x="616640" y="6517634"/>
            <a:ext cx="950258" cy="274320"/>
          </a:xfrm>
        </p:spPr>
        <p:txBody>
          <a:bodyPr anchor="ctr">
            <a:normAutofit/>
          </a:bodyPr>
          <a:lstStyle/>
          <a:p>
            <a:pPr>
              <a:spcAft>
                <a:spcPts val="600"/>
              </a:spcAft>
            </a:pPr>
            <a:fld id="{84D792B7-0397-C047-AE12-1A03F7E3DC83}" type="slidenum">
              <a:rPr lang="en-US" smtClean="0"/>
              <a:pPr>
                <a:spcAft>
                  <a:spcPts val="600"/>
                </a:spcAft>
              </a:pPr>
              <a:t>30</a:t>
            </a:fld>
            <a:endParaRPr lang="en-US"/>
          </a:p>
        </p:txBody>
      </p:sp>
      <p:sp>
        <p:nvSpPr>
          <p:cNvPr id="5" name="Footer Placeholder 4">
            <a:extLst>
              <a:ext uri="{FF2B5EF4-FFF2-40B4-BE49-F238E27FC236}">
                <a16:creationId xmlns:a16="http://schemas.microsoft.com/office/drawing/2014/main" id="{E41489F3-F594-38A8-130D-6B8B2DA20661}"/>
              </a:ext>
            </a:extLst>
          </p:cNvPr>
          <p:cNvSpPr>
            <a:spLocks noGrp="1"/>
          </p:cNvSpPr>
          <p:nvPr>
            <p:ph type="ftr" sz="quarter" idx="11"/>
          </p:nvPr>
        </p:nvSpPr>
        <p:spPr>
          <a:xfrm>
            <a:off x="4809565" y="6583680"/>
            <a:ext cx="2572870" cy="274320"/>
          </a:xfrm>
        </p:spPr>
        <p:txBody>
          <a:bodyPr anchor="ctr">
            <a:normAutofit fontScale="25000" lnSpcReduction="20000"/>
          </a:bodyPr>
          <a:lstStyle/>
          <a:p>
            <a:pPr>
              <a:spcAft>
                <a:spcPts val="600"/>
              </a:spcAft>
            </a:pPr>
            <a:r>
              <a:rPr lang="en-US" sz="3800" dirty="0"/>
              <a:t>Adaptive Leadership &amp; Deep Change</a:t>
            </a:r>
          </a:p>
          <a:p>
            <a:pPr>
              <a:spcAft>
                <a:spcPts val="600"/>
              </a:spcAft>
            </a:pPr>
            <a:endParaRPr lang="en-US" dirty="0"/>
          </a:p>
        </p:txBody>
      </p:sp>
      <p:sp>
        <p:nvSpPr>
          <p:cNvPr id="6" name="Date Placeholder 5">
            <a:extLst>
              <a:ext uri="{FF2B5EF4-FFF2-40B4-BE49-F238E27FC236}">
                <a16:creationId xmlns:a16="http://schemas.microsoft.com/office/drawing/2014/main" id="{48780FDB-2290-16F3-2EF4-3C56E128E8A9}"/>
              </a:ext>
            </a:extLst>
          </p:cNvPr>
          <p:cNvSpPr>
            <a:spLocks noGrp="1"/>
          </p:cNvSpPr>
          <p:nvPr>
            <p:ph type="dt" sz="half" idx="10"/>
          </p:nvPr>
        </p:nvSpPr>
        <p:spPr>
          <a:xfrm>
            <a:off x="10622471" y="6517634"/>
            <a:ext cx="950260" cy="274320"/>
          </a:xfrm>
        </p:spPr>
        <p:txBody>
          <a:bodyPr anchor="ctr">
            <a:normAutofit/>
          </a:bodyPr>
          <a:lstStyle/>
          <a:p>
            <a:pPr>
              <a:spcAft>
                <a:spcPts val="600"/>
              </a:spcAft>
            </a:pPr>
            <a:r>
              <a:rPr lang="en-US" dirty="0"/>
              <a:t>2024</a:t>
            </a:r>
          </a:p>
        </p:txBody>
      </p:sp>
      <p:graphicFrame>
        <p:nvGraphicFramePr>
          <p:cNvPr id="8" name="Content Placeholder 2">
            <a:extLst>
              <a:ext uri="{FF2B5EF4-FFF2-40B4-BE49-F238E27FC236}">
                <a16:creationId xmlns:a16="http://schemas.microsoft.com/office/drawing/2014/main" id="{65850205-65DA-37C9-5EA6-5B98826C0A1F}"/>
              </a:ext>
            </a:extLst>
          </p:cNvPr>
          <p:cNvGraphicFramePr>
            <a:graphicFrameLocks noGrp="1"/>
          </p:cNvGraphicFramePr>
          <p:nvPr>
            <p:ph idx="1"/>
            <p:extLst>
              <p:ext uri="{D42A27DB-BD31-4B8C-83A1-F6EECF244321}">
                <p14:modId xmlns:p14="http://schemas.microsoft.com/office/powerpoint/2010/main" val="1418831720"/>
              </p:ext>
            </p:extLst>
          </p:nvPr>
        </p:nvGraphicFramePr>
        <p:xfrm>
          <a:off x="987552" y="1444752"/>
          <a:ext cx="10287000" cy="456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0084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EB5D-C504-369F-0181-B4054907684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B09CBDF-8587-28A0-CAD5-7A42FF72228C}"/>
              </a:ext>
            </a:extLst>
          </p:cNvPr>
          <p:cNvSpPr>
            <a:spLocks noGrp="1"/>
          </p:cNvSpPr>
          <p:nvPr>
            <p:ph idx="1"/>
          </p:nvPr>
        </p:nvSpPr>
        <p:spPr>
          <a:xfrm>
            <a:off x="2011680" y="1618735"/>
            <a:ext cx="8165592" cy="2656703"/>
          </a:xfrm>
        </p:spPr>
        <p:txBody>
          <a:bodyPr/>
          <a:lstStyle/>
          <a:p>
            <a:r>
              <a:rPr lang="en-US" sz="2400" dirty="0"/>
              <a:t>We move mountains by first moving ourselves, and the way we educate makes all the difference in the world.  The choice is ours.  We make the difference.  It is we who decide to live, or not to live, our visions.  We are the creators of the world and the realities that we live in.  We are the ones who must choose the path of our own learning [and teaching]. (</a:t>
            </a:r>
            <a:r>
              <a:rPr lang="en-US" sz="2400" dirty="0" err="1"/>
              <a:t>Cajete</a:t>
            </a:r>
            <a:r>
              <a:rPr lang="en-US" sz="2400" dirty="0"/>
              <a:t>, 1994)</a:t>
            </a:r>
          </a:p>
        </p:txBody>
      </p:sp>
      <p:sp>
        <p:nvSpPr>
          <p:cNvPr id="8" name="Slide Number Placeholder 7">
            <a:extLst>
              <a:ext uri="{FF2B5EF4-FFF2-40B4-BE49-F238E27FC236}">
                <a16:creationId xmlns:a16="http://schemas.microsoft.com/office/drawing/2014/main" id="{9A841990-F92B-71BE-C206-FC1157F6592B}"/>
              </a:ext>
            </a:extLst>
          </p:cNvPr>
          <p:cNvSpPr>
            <a:spLocks noGrp="1"/>
          </p:cNvSpPr>
          <p:nvPr>
            <p:ph type="sldNum" sz="quarter" idx="12"/>
          </p:nvPr>
        </p:nvSpPr>
        <p:spPr/>
        <p:txBody>
          <a:bodyPr/>
          <a:lstStyle/>
          <a:p>
            <a:fld id="{84D792B7-0397-C047-AE12-1A03F7E3DC83}" type="slidenum">
              <a:rPr lang="en-US" smtClean="0"/>
              <a:t>31</a:t>
            </a:fld>
            <a:endParaRPr lang="en-US" dirty="0"/>
          </a:p>
        </p:txBody>
      </p:sp>
      <p:sp>
        <p:nvSpPr>
          <p:cNvPr id="7" name="Footer Placeholder 6">
            <a:extLst>
              <a:ext uri="{FF2B5EF4-FFF2-40B4-BE49-F238E27FC236}">
                <a16:creationId xmlns:a16="http://schemas.microsoft.com/office/drawing/2014/main" id="{55086353-5676-19E6-895A-6E5719BD8B35}"/>
              </a:ext>
            </a:extLst>
          </p:cNvPr>
          <p:cNvSpPr>
            <a:spLocks noGrp="1"/>
          </p:cNvSpPr>
          <p:nvPr>
            <p:ph type="ftr" sz="quarter" idx="11"/>
          </p:nvPr>
        </p:nvSpPr>
        <p:spPr>
          <a:xfrm>
            <a:off x="4808249" y="6603532"/>
            <a:ext cx="2572870" cy="274320"/>
          </a:xfrm>
        </p:spPr>
        <p:txBody>
          <a:bodyPr/>
          <a:lstStyle/>
          <a:p>
            <a:r>
              <a:rPr lang="en-US" dirty="0"/>
              <a:t>Adaptive Leadership &amp; Deep Change</a:t>
            </a:r>
          </a:p>
          <a:p>
            <a:endParaRPr lang="en-US" dirty="0"/>
          </a:p>
        </p:txBody>
      </p:sp>
    </p:spTree>
    <p:extLst>
      <p:ext uri="{BB962C8B-B14F-4D97-AF65-F5344CB8AC3E}">
        <p14:creationId xmlns:p14="http://schemas.microsoft.com/office/powerpoint/2010/main" val="355338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8761-2537-7A8E-AAF5-0200BA27447A}"/>
              </a:ext>
            </a:extLst>
          </p:cNvPr>
          <p:cNvSpPr>
            <a:spLocks noGrp="1"/>
          </p:cNvSpPr>
          <p:nvPr>
            <p:ph type="title"/>
          </p:nvPr>
        </p:nvSpPr>
        <p:spPr>
          <a:xfrm>
            <a:off x="466344" y="36576"/>
            <a:ext cx="5294376" cy="969264"/>
          </a:xfrm>
        </p:spPr>
        <p:txBody>
          <a:bodyPr anchor="ctr">
            <a:normAutofit/>
          </a:bodyPr>
          <a:lstStyle/>
          <a:p>
            <a:r>
              <a:rPr lang="en-US" dirty="0" err="1"/>
              <a:t>Miigwetch</a:t>
            </a:r>
            <a:endParaRPr lang="en-US" dirty="0"/>
          </a:p>
        </p:txBody>
      </p:sp>
      <p:pic>
        <p:nvPicPr>
          <p:cNvPr id="6" name="Picture Placeholder 5" descr="A large building with white tents&#10;&#10;Description automatically generated">
            <a:extLst>
              <a:ext uri="{FF2B5EF4-FFF2-40B4-BE49-F238E27FC236}">
                <a16:creationId xmlns:a16="http://schemas.microsoft.com/office/drawing/2014/main" id="{4D3B134D-7C25-A5D8-5731-A2E60049C980}"/>
              </a:ext>
            </a:extLst>
          </p:cNvPr>
          <p:cNvPicPr>
            <a:picLocks noGrp="1" noChangeAspect="1"/>
          </p:cNvPicPr>
          <p:nvPr>
            <p:ph type="pic" sz="quarter" idx="13"/>
          </p:nvPr>
        </p:nvPicPr>
        <p:blipFill rotWithShape="1">
          <a:blip r:embed="rId2"/>
          <a:srcRect l="11292" r="20777" b="-2"/>
          <a:stretch/>
        </p:blipFill>
        <p:spPr>
          <a:xfrm>
            <a:off x="444501" y="1592221"/>
            <a:ext cx="5207000" cy="4292599"/>
          </a:xfrm>
          <a:noFill/>
        </p:spPr>
      </p:pic>
      <p:sp>
        <p:nvSpPr>
          <p:cNvPr id="18" name="Content Placeholder 4">
            <a:extLst>
              <a:ext uri="{FF2B5EF4-FFF2-40B4-BE49-F238E27FC236}">
                <a16:creationId xmlns:a16="http://schemas.microsoft.com/office/drawing/2014/main" id="{23C47C2D-32D3-0EB3-BDDE-B9ECA8ACDB3F}"/>
              </a:ext>
            </a:extLst>
          </p:cNvPr>
          <p:cNvSpPr>
            <a:spLocks noGrp="1"/>
          </p:cNvSpPr>
          <p:nvPr>
            <p:ph sz="half" idx="2"/>
          </p:nvPr>
        </p:nvSpPr>
        <p:spPr>
          <a:xfrm>
            <a:off x="6540501" y="2113004"/>
            <a:ext cx="5157787" cy="2224217"/>
          </a:xfrm>
        </p:spPr>
        <p:txBody>
          <a:bodyPr/>
          <a:lstStyle/>
          <a:p>
            <a:pPr marL="0" indent="0">
              <a:buNone/>
            </a:pPr>
            <a:r>
              <a:rPr lang="en-US" sz="2800" u="none" strike="noStrike" dirty="0" err="1">
                <a:solidFill>
                  <a:schemeClr val="bg1"/>
                </a:solidFill>
                <a:effectLst/>
                <a:latin typeface="Perpetua" panose="02020502060401020303" pitchFamily="18" charset="77"/>
              </a:rPr>
              <a:t>Mizowaykomiguk</a:t>
            </a:r>
            <a:r>
              <a:rPr lang="en-US" sz="2800" dirty="0" err="1">
                <a:solidFill>
                  <a:schemeClr val="bg1"/>
                </a:solidFill>
                <a:latin typeface="Perpetua" panose="02020502060401020303" pitchFamily="18" charset="77"/>
              </a:rPr>
              <a:t>-</a:t>
            </a:r>
            <a:r>
              <a:rPr lang="en-US" sz="2800" u="none" strike="noStrike" dirty="0" err="1">
                <a:solidFill>
                  <a:schemeClr val="bg1"/>
                </a:solidFill>
                <a:effectLst/>
                <a:latin typeface="Perpetua" panose="02020502060401020303" pitchFamily="18" charset="77"/>
              </a:rPr>
              <a:t>paypomwayotung</a:t>
            </a:r>
            <a:endParaRPr lang="en-US" sz="2800" u="none" strike="noStrike" dirty="0">
              <a:solidFill>
                <a:schemeClr val="bg1"/>
              </a:solidFill>
              <a:effectLst/>
              <a:latin typeface="Perpetua" panose="02020502060401020303" pitchFamily="18" charset="77"/>
            </a:endParaRPr>
          </a:p>
          <a:p>
            <a:pPr marL="0" indent="0">
              <a:buNone/>
            </a:pPr>
            <a:r>
              <a:rPr lang="en-US" sz="2800" dirty="0">
                <a:solidFill>
                  <a:schemeClr val="bg1"/>
                </a:solidFill>
                <a:latin typeface="Perpetua" panose="02020502060401020303" pitchFamily="18" charset="77"/>
                <a:hlinkClick r:id="rId3">
                  <a:extLst>
                    <a:ext uri="{A12FA001-AC4F-418D-AE19-62706E023703}">
                      <ahyp:hlinkClr xmlns:ahyp="http://schemas.microsoft.com/office/drawing/2018/hyperlinkcolor" val="tx"/>
                    </a:ext>
                  </a:extLst>
                </a:hlinkClick>
              </a:rPr>
              <a:t>jottmann@firstnationsuniversity.ca</a:t>
            </a:r>
            <a:endParaRPr lang="en-US" sz="2800" dirty="0">
              <a:solidFill>
                <a:schemeClr val="bg1"/>
              </a:solidFill>
              <a:latin typeface="Perpetua" panose="02020502060401020303" pitchFamily="18" charset="77"/>
            </a:endParaRPr>
          </a:p>
          <a:p>
            <a:pPr marL="0" indent="0">
              <a:buNone/>
            </a:pPr>
            <a:r>
              <a:rPr lang="en-US" sz="2800" dirty="0" err="1">
                <a:solidFill>
                  <a:schemeClr val="bg1"/>
                </a:solidFill>
                <a:latin typeface="Perpetua" panose="02020502060401020303" pitchFamily="18" charset="77"/>
              </a:rPr>
              <a:t>www.fnuniv.ca</a:t>
            </a:r>
            <a:endParaRPr lang="en-US" sz="2800" dirty="0">
              <a:solidFill>
                <a:schemeClr val="bg1"/>
              </a:solidFill>
              <a:latin typeface="Perpetua" panose="02020502060401020303" pitchFamily="18" charset="77"/>
            </a:endParaRPr>
          </a:p>
          <a:p>
            <a:endParaRPr lang="en-US" dirty="0"/>
          </a:p>
        </p:txBody>
      </p:sp>
      <p:sp>
        <p:nvSpPr>
          <p:cNvPr id="20" name="Slide Number Placeholder 7">
            <a:extLst>
              <a:ext uri="{FF2B5EF4-FFF2-40B4-BE49-F238E27FC236}">
                <a16:creationId xmlns:a16="http://schemas.microsoft.com/office/drawing/2014/main" id="{730A1861-EF04-80C2-00DC-6C2209BE0E09}"/>
              </a:ext>
            </a:extLst>
          </p:cNvPr>
          <p:cNvSpPr>
            <a:spLocks noGrp="1"/>
          </p:cNvSpPr>
          <p:nvPr>
            <p:ph type="sldNum" sz="quarter" idx="12"/>
          </p:nvPr>
        </p:nvSpPr>
        <p:spPr>
          <a:xfrm>
            <a:off x="616640" y="6517634"/>
            <a:ext cx="950258" cy="274320"/>
          </a:xfrm>
        </p:spPr>
        <p:txBody>
          <a:bodyPr/>
          <a:lstStyle/>
          <a:p>
            <a:pPr>
              <a:spcAft>
                <a:spcPts val="600"/>
              </a:spcAft>
            </a:pPr>
            <a:fld id="{84D792B7-0397-C047-AE12-1A03F7E3DC83}" type="slidenum">
              <a:rPr lang="en-US" smtClean="0"/>
              <a:pPr>
                <a:spcAft>
                  <a:spcPts val="600"/>
                </a:spcAft>
              </a:pPr>
              <a:t>32</a:t>
            </a:fld>
            <a:endParaRPr lang="en-US"/>
          </a:p>
        </p:txBody>
      </p:sp>
      <p:sp>
        <p:nvSpPr>
          <p:cNvPr id="22" name="Footer Placeholder 8">
            <a:extLst>
              <a:ext uri="{FF2B5EF4-FFF2-40B4-BE49-F238E27FC236}">
                <a16:creationId xmlns:a16="http://schemas.microsoft.com/office/drawing/2014/main" id="{71D8B4EE-D79B-E70F-6B1F-218C3F1D7E27}"/>
              </a:ext>
            </a:extLst>
          </p:cNvPr>
          <p:cNvSpPr>
            <a:spLocks noGrp="1"/>
          </p:cNvSpPr>
          <p:nvPr>
            <p:ph type="ftr" sz="quarter" idx="11"/>
          </p:nvPr>
        </p:nvSpPr>
        <p:spPr>
          <a:xfrm>
            <a:off x="4808249" y="6617387"/>
            <a:ext cx="2572870" cy="274320"/>
          </a:xfrm>
        </p:spPr>
        <p:txBody>
          <a:bodyPr/>
          <a:lstStyle/>
          <a:p>
            <a:pPr>
              <a:spcAft>
                <a:spcPts val="600"/>
              </a:spcAft>
            </a:pPr>
            <a:r>
              <a:rPr lang="en-US" dirty="0"/>
              <a:t>Adaptive Leadership &amp; Deep Change</a:t>
            </a:r>
          </a:p>
          <a:p>
            <a:pPr>
              <a:spcAft>
                <a:spcPts val="600"/>
              </a:spcAft>
            </a:pPr>
            <a:endParaRPr lang="en-US" dirty="0"/>
          </a:p>
        </p:txBody>
      </p:sp>
      <p:sp>
        <p:nvSpPr>
          <p:cNvPr id="24" name="Date Placeholder 9">
            <a:extLst>
              <a:ext uri="{FF2B5EF4-FFF2-40B4-BE49-F238E27FC236}">
                <a16:creationId xmlns:a16="http://schemas.microsoft.com/office/drawing/2014/main" id="{52A79CBD-778B-0D7C-AE91-B6C2C1C6B5C7}"/>
              </a:ext>
            </a:extLst>
          </p:cNvPr>
          <p:cNvSpPr>
            <a:spLocks noGrp="1"/>
          </p:cNvSpPr>
          <p:nvPr>
            <p:ph type="dt" sz="half" idx="10"/>
          </p:nvPr>
        </p:nvSpPr>
        <p:spPr>
          <a:xfrm>
            <a:off x="10622471" y="6517634"/>
            <a:ext cx="950260" cy="274320"/>
          </a:xfrm>
        </p:spPr>
        <p:txBody>
          <a:bodyPr/>
          <a:lstStyle/>
          <a:p>
            <a:pPr>
              <a:spcAft>
                <a:spcPts val="600"/>
              </a:spcAft>
            </a:pPr>
            <a:r>
              <a:rPr lang="en-US" dirty="0"/>
              <a:t>2024</a:t>
            </a:r>
          </a:p>
        </p:txBody>
      </p:sp>
    </p:spTree>
    <p:extLst>
      <p:ext uri="{BB962C8B-B14F-4D97-AF65-F5344CB8AC3E}">
        <p14:creationId xmlns:p14="http://schemas.microsoft.com/office/powerpoint/2010/main" val="162575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025BC-7A1A-3FAF-3BC0-13AF568A2A2E}"/>
              </a:ext>
            </a:extLst>
          </p:cNvPr>
          <p:cNvSpPr>
            <a:spLocks noGrp="1"/>
          </p:cNvSpPr>
          <p:nvPr>
            <p:ph type="title"/>
          </p:nvPr>
        </p:nvSpPr>
        <p:spPr>
          <a:xfrm>
            <a:off x="6400800" y="483280"/>
            <a:ext cx="4718304" cy="2090762"/>
          </a:xfrm>
        </p:spPr>
        <p:txBody>
          <a:bodyPr anchor="ctr">
            <a:normAutofit/>
          </a:bodyPr>
          <a:lstStyle/>
          <a:p>
            <a:r>
              <a:rPr lang="en-US" dirty="0"/>
              <a:t>Where / What is the source?</a:t>
            </a:r>
          </a:p>
        </p:txBody>
      </p:sp>
      <p:graphicFrame>
        <p:nvGraphicFramePr>
          <p:cNvPr id="6" name="Content Placeholder 5">
            <a:extLst>
              <a:ext uri="{FF2B5EF4-FFF2-40B4-BE49-F238E27FC236}">
                <a16:creationId xmlns:a16="http://schemas.microsoft.com/office/drawing/2014/main" id="{52983087-09BE-8C74-E9A4-D233A7D805A5}"/>
              </a:ext>
            </a:extLst>
          </p:cNvPr>
          <p:cNvGraphicFramePr>
            <a:graphicFrameLocks noGrp="1"/>
          </p:cNvGraphicFramePr>
          <p:nvPr>
            <p:ph idx="1"/>
            <p:extLst>
              <p:ext uri="{D42A27DB-BD31-4B8C-83A1-F6EECF244321}">
                <p14:modId xmlns:p14="http://schemas.microsoft.com/office/powerpoint/2010/main" val="1959274176"/>
              </p:ext>
            </p:extLst>
          </p:nvPr>
        </p:nvGraphicFramePr>
        <p:xfrm>
          <a:off x="6400800" y="2574041"/>
          <a:ext cx="4370388" cy="3542552"/>
        </p:xfrm>
        <a:graphic>
          <a:graphicData uri="http://schemas.openxmlformats.org/drawingml/2006/table">
            <a:tbl>
              <a:tblPr firstRow="1" bandRow="1">
                <a:tableStyleId>{00A15C55-8517-42AA-B614-E9B94910E393}</a:tableStyleId>
              </a:tblPr>
              <a:tblGrid>
                <a:gridCol w="2185194">
                  <a:extLst>
                    <a:ext uri="{9D8B030D-6E8A-4147-A177-3AD203B41FA5}">
                      <a16:colId xmlns:a16="http://schemas.microsoft.com/office/drawing/2014/main" val="3475372116"/>
                    </a:ext>
                  </a:extLst>
                </a:gridCol>
                <a:gridCol w="2185194">
                  <a:extLst>
                    <a:ext uri="{9D8B030D-6E8A-4147-A177-3AD203B41FA5}">
                      <a16:colId xmlns:a16="http://schemas.microsoft.com/office/drawing/2014/main" val="44641093"/>
                    </a:ext>
                  </a:extLst>
                </a:gridCol>
              </a:tblGrid>
              <a:tr h="885638">
                <a:tc>
                  <a:txBody>
                    <a:bodyPr/>
                    <a:lstStyle/>
                    <a:p>
                      <a:r>
                        <a:rPr lang="en-US" b="0" dirty="0">
                          <a:solidFill>
                            <a:schemeClr val="tx1"/>
                          </a:solidFill>
                        </a:rPr>
                        <a:t>Who am I?</a:t>
                      </a:r>
                    </a:p>
                  </a:txBody>
                  <a:tcPr/>
                </a:tc>
                <a:tc>
                  <a:txBody>
                    <a:bodyPr/>
                    <a:lstStyle/>
                    <a:p>
                      <a:r>
                        <a:rPr lang="en-US" b="0" dirty="0">
                          <a:solidFill>
                            <a:schemeClr val="tx1"/>
                          </a:solidFill>
                        </a:rPr>
                        <a:t>Who are we?</a:t>
                      </a:r>
                    </a:p>
                  </a:txBody>
                  <a:tcPr/>
                </a:tc>
                <a:extLst>
                  <a:ext uri="{0D108BD9-81ED-4DB2-BD59-A6C34878D82A}">
                    <a16:rowId xmlns:a16="http://schemas.microsoft.com/office/drawing/2014/main" val="1190161189"/>
                  </a:ext>
                </a:extLst>
              </a:tr>
              <a:tr h="885638">
                <a:tc>
                  <a:txBody>
                    <a:bodyPr/>
                    <a:lstStyle/>
                    <a:p>
                      <a:r>
                        <a:rPr lang="en-US" dirty="0"/>
                        <a:t>Where do I come from?</a:t>
                      </a:r>
                    </a:p>
                  </a:txBody>
                  <a:tcPr/>
                </a:tc>
                <a:tc>
                  <a:txBody>
                    <a:bodyPr/>
                    <a:lstStyle/>
                    <a:p>
                      <a:r>
                        <a:rPr lang="en-US" dirty="0"/>
                        <a:t>Where do we come from?</a:t>
                      </a:r>
                    </a:p>
                  </a:txBody>
                  <a:tcPr/>
                </a:tc>
                <a:extLst>
                  <a:ext uri="{0D108BD9-81ED-4DB2-BD59-A6C34878D82A}">
                    <a16:rowId xmlns:a16="http://schemas.microsoft.com/office/drawing/2014/main" val="677739784"/>
                  </a:ext>
                </a:extLst>
              </a:tr>
              <a:tr h="885638">
                <a:tc>
                  <a:txBody>
                    <a:bodyPr/>
                    <a:lstStyle/>
                    <a:p>
                      <a:r>
                        <a:rPr lang="en-US" dirty="0"/>
                        <a:t>Where am I going?</a:t>
                      </a:r>
                    </a:p>
                  </a:txBody>
                  <a:tcPr/>
                </a:tc>
                <a:tc>
                  <a:txBody>
                    <a:bodyPr/>
                    <a:lstStyle/>
                    <a:p>
                      <a:r>
                        <a:rPr lang="en-US" dirty="0"/>
                        <a:t>Where are we going?</a:t>
                      </a:r>
                    </a:p>
                  </a:txBody>
                  <a:tcPr/>
                </a:tc>
                <a:extLst>
                  <a:ext uri="{0D108BD9-81ED-4DB2-BD59-A6C34878D82A}">
                    <a16:rowId xmlns:a16="http://schemas.microsoft.com/office/drawing/2014/main" val="473605323"/>
                  </a:ext>
                </a:extLst>
              </a:tr>
              <a:tr h="885638">
                <a:tc>
                  <a:txBody>
                    <a:bodyPr/>
                    <a:lstStyle/>
                    <a:p>
                      <a:r>
                        <a:rPr lang="en-US" dirty="0"/>
                        <a:t>What are my responsibilities?</a:t>
                      </a:r>
                    </a:p>
                  </a:txBody>
                  <a:tcPr/>
                </a:tc>
                <a:tc>
                  <a:txBody>
                    <a:bodyPr/>
                    <a:lstStyle/>
                    <a:p>
                      <a:r>
                        <a:rPr lang="en-US" dirty="0"/>
                        <a:t>What are our responsibilities?</a:t>
                      </a:r>
                    </a:p>
                  </a:txBody>
                  <a:tcPr/>
                </a:tc>
                <a:extLst>
                  <a:ext uri="{0D108BD9-81ED-4DB2-BD59-A6C34878D82A}">
                    <a16:rowId xmlns:a16="http://schemas.microsoft.com/office/drawing/2014/main" val="4265643836"/>
                  </a:ext>
                </a:extLst>
              </a:tr>
            </a:tbl>
          </a:graphicData>
        </a:graphic>
      </p:graphicFrame>
      <p:sp>
        <p:nvSpPr>
          <p:cNvPr id="11" name="Slide Number Placeholder 10">
            <a:extLst>
              <a:ext uri="{FF2B5EF4-FFF2-40B4-BE49-F238E27FC236}">
                <a16:creationId xmlns:a16="http://schemas.microsoft.com/office/drawing/2014/main" id="{3A127E98-F085-5A66-9D65-E2BAC77B0E66}"/>
              </a:ext>
            </a:extLst>
          </p:cNvPr>
          <p:cNvSpPr>
            <a:spLocks noGrp="1"/>
          </p:cNvSpPr>
          <p:nvPr>
            <p:ph type="sldNum" sz="quarter" idx="12"/>
          </p:nvPr>
        </p:nvSpPr>
        <p:spPr>
          <a:xfrm>
            <a:off x="616640" y="6517634"/>
            <a:ext cx="950258" cy="274320"/>
          </a:xfrm>
        </p:spPr>
        <p:txBody>
          <a:bodyPr anchor="ctr">
            <a:normAutofit/>
          </a:bodyPr>
          <a:lstStyle/>
          <a:p>
            <a:pPr>
              <a:spcAft>
                <a:spcPts val="600"/>
              </a:spcAft>
            </a:pPr>
            <a:fld id="{84D792B7-0397-C047-AE12-1A03F7E3DC83}" type="slidenum">
              <a:rPr lang="en-US" smtClean="0"/>
              <a:pPr>
                <a:spcAft>
                  <a:spcPts val="600"/>
                </a:spcAft>
              </a:pPr>
              <a:t>4</a:t>
            </a:fld>
            <a:endParaRPr lang="en-US"/>
          </a:p>
        </p:txBody>
      </p:sp>
      <p:sp>
        <p:nvSpPr>
          <p:cNvPr id="10" name="Footer Placeholder 9">
            <a:extLst>
              <a:ext uri="{FF2B5EF4-FFF2-40B4-BE49-F238E27FC236}">
                <a16:creationId xmlns:a16="http://schemas.microsoft.com/office/drawing/2014/main" id="{C90F9375-7D60-5547-02DC-A2AF4BE09B30}"/>
              </a:ext>
            </a:extLst>
          </p:cNvPr>
          <p:cNvSpPr>
            <a:spLocks noGrp="1"/>
          </p:cNvSpPr>
          <p:nvPr>
            <p:ph type="ftr" sz="quarter" idx="11"/>
          </p:nvPr>
        </p:nvSpPr>
        <p:spPr>
          <a:xfrm>
            <a:off x="4808250" y="6517634"/>
            <a:ext cx="2572870" cy="274320"/>
          </a:xfrm>
        </p:spPr>
        <p:txBody>
          <a:bodyPr anchor="ctr">
            <a:normAutofit fontScale="55000" lnSpcReduction="20000"/>
          </a:bodyPr>
          <a:lstStyle/>
          <a:p>
            <a:pPr>
              <a:spcAft>
                <a:spcPts val="600"/>
              </a:spcAft>
            </a:pPr>
            <a:r>
              <a:rPr lang="en-US" dirty="0"/>
              <a:t>Adaptive Leadership &amp; Deep Change</a:t>
            </a:r>
          </a:p>
        </p:txBody>
      </p:sp>
      <p:sp>
        <p:nvSpPr>
          <p:cNvPr id="9" name="Date Placeholder 8">
            <a:extLst>
              <a:ext uri="{FF2B5EF4-FFF2-40B4-BE49-F238E27FC236}">
                <a16:creationId xmlns:a16="http://schemas.microsoft.com/office/drawing/2014/main" id="{5AF93863-763B-590D-9D57-2E4C5A8E97A8}"/>
              </a:ext>
            </a:extLst>
          </p:cNvPr>
          <p:cNvSpPr>
            <a:spLocks noGrp="1"/>
          </p:cNvSpPr>
          <p:nvPr>
            <p:ph type="dt" sz="half" idx="10"/>
          </p:nvPr>
        </p:nvSpPr>
        <p:spPr>
          <a:xfrm>
            <a:off x="10622471" y="6517634"/>
            <a:ext cx="950260" cy="274320"/>
          </a:xfrm>
        </p:spPr>
        <p:txBody>
          <a:bodyPr anchor="ctr">
            <a:normAutofit/>
          </a:bodyPr>
          <a:lstStyle/>
          <a:p>
            <a:pPr>
              <a:spcAft>
                <a:spcPts val="600"/>
              </a:spcAft>
            </a:pPr>
            <a:r>
              <a:rPr lang="en-US"/>
              <a:t>2024</a:t>
            </a:r>
          </a:p>
        </p:txBody>
      </p:sp>
    </p:spTree>
    <p:extLst>
      <p:ext uri="{BB962C8B-B14F-4D97-AF65-F5344CB8AC3E}">
        <p14:creationId xmlns:p14="http://schemas.microsoft.com/office/powerpoint/2010/main" val="316885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22" y="0"/>
            <a:ext cx="12192000" cy="6858000"/>
          </a:xfrm>
        </p:spPr>
      </p:pic>
    </p:spTree>
    <p:extLst>
      <p:ext uri="{BB962C8B-B14F-4D97-AF65-F5344CB8AC3E}">
        <p14:creationId xmlns:p14="http://schemas.microsoft.com/office/powerpoint/2010/main" val="137916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 white, old&#10;&#10;Description automatically generated">
            <a:extLst>
              <a:ext uri="{FF2B5EF4-FFF2-40B4-BE49-F238E27FC236}">
                <a16:creationId xmlns:a16="http://schemas.microsoft.com/office/drawing/2014/main" id="{C320F264-72D9-E60A-C54F-77D25B804A0E}"/>
              </a:ext>
            </a:extLst>
          </p:cNvPr>
          <p:cNvPicPr>
            <a:picLocks noChangeAspect="1"/>
          </p:cNvPicPr>
          <p:nvPr/>
        </p:nvPicPr>
        <p:blipFill rotWithShape="1">
          <a:blip r:embed="rId3"/>
          <a:srcRect t="2218" r="1" b="1"/>
          <a:stretch/>
        </p:blipFill>
        <p:spPr>
          <a:xfrm>
            <a:off x="180935" y="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
        <p:nvSpPr>
          <p:cNvPr id="3" name="Content Placeholder 2">
            <a:extLst>
              <a:ext uri="{FF2B5EF4-FFF2-40B4-BE49-F238E27FC236}">
                <a16:creationId xmlns:a16="http://schemas.microsoft.com/office/drawing/2014/main" id="{DBCA2F0D-939D-1452-57CE-408FE575995C}"/>
              </a:ext>
            </a:extLst>
          </p:cNvPr>
          <p:cNvSpPr>
            <a:spLocks noGrp="1"/>
          </p:cNvSpPr>
          <p:nvPr>
            <p:ph idx="4294967295"/>
          </p:nvPr>
        </p:nvSpPr>
        <p:spPr>
          <a:xfrm>
            <a:off x="0" y="1928813"/>
            <a:ext cx="10515600" cy="4252912"/>
          </a:xfrm>
        </p:spPr>
        <p:txBody>
          <a:bodyPr>
            <a:normAutofit/>
          </a:bodyPr>
          <a:lstStyle/>
          <a:p>
            <a:pPr marL="0" indent="0">
              <a:buNone/>
            </a:pPr>
            <a:endParaRPr lang="en-US" sz="2200"/>
          </a:p>
          <a:p>
            <a:pPr marL="0" indent="0">
              <a:buNone/>
            </a:pPr>
            <a:endParaRPr lang="en-US" sz="2200"/>
          </a:p>
          <a:p>
            <a:pPr marL="0" indent="0">
              <a:buNone/>
            </a:pPr>
            <a:endParaRPr lang="en-CA" sz="2200" dirty="0"/>
          </a:p>
        </p:txBody>
      </p:sp>
      <p:sp>
        <p:nvSpPr>
          <p:cNvPr id="7" name="TextBox 6">
            <a:extLst>
              <a:ext uri="{FF2B5EF4-FFF2-40B4-BE49-F238E27FC236}">
                <a16:creationId xmlns:a16="http://schemas.microsoft.com/office/drawing/2014/main" id="{7EEA6461-EB8D-E103-CFA3-6B00120C564A}"/>
              </a:ext>
            </a:extLst>
          </p:cNvPr>
          <p:cNvSpPr txBox="1"/>
          <p:nvPr/>
        </p:nvSpPr>
        <p:spPr>
          <a:xfrm>
            <a:off x="685800" y="6465956"/>
            <a:ext cx="9144000" cy="369332"/>
          </a:xfrm>
          <a:prstGeom prst="rect">
            <a:avLst/>
          </a:prstGeom>
          <a:noFill/>
        </p:spPr>
        <p:txBody>
          <a:bodyPr wrap="square" rtlCol="0">
            <a:spAutoFit/>
          </a:bodyPr>
          <a:lstStyle/>
          <a:p>
            <a:r>
              <a:rPr lang="en-US" dirty="0"/>
              <a:t>https://</a:t>
            </a:r>
            <a:r>
              <a:rPr lang="en-US" dirty="0" err="1"/>
              <a:t>collections.irshdc.ubc.ca</a:t>
            </a:r>
            <a:r>
              <a:rPr lang="en-US" dirty="0"/>
              <a:t>/</a:t>
            </a:r>
            <a:r>
              <a:rPr lang="en-US" dirty="0" err="1"/>
              <a:t>index.php</a:t>
            </a:r>
            <a:r>
              <a:rPr lang="en-US" dirty="0"/>
              <a:t>/Detail/occurrences/195</a:t>
            </a:r>
          </a:p>
        </p:txBody>
      </p:sp>
    </p:spTree>
    <p:extLst>
      <p:ext uri="{BB962C8B-B14F-4D97-AF65-F5344CB8AC3E}">
        <p14:creationId xmlns:p14="http://schemas.microsoft.com/office/powerpoint/2010/main" val="285112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8E2185F-6B0A-06E8-E4FE-8E6509139EA2}"/>
              </a:ext>
            </a:extLst>
          </p:cNvPr>
          <p:cNvSpPr>
            <a:spLocks noGrp="1" noChangeArrowheads="1"/>
          </p:cNvSpPr>
          <p:nvPr>
            <p:ph type="title"/>
          </p:nvPr>
        </p:nvSpPr>
        <p:spPr>
          <a:xfrm>
            <a:off x="6279672" y="1926152"/>
            <a:ext cx="4873214" cy="2998069"/>
          </a:xfrm>
        </p:spPr>
        <p:txBody>
          <a:bodyPr vert="horz" lIns="91440" tIns="45720" rIns="91440" bIns="45720" rtlCol="0" anchor="ctr">
            <a:noAutofit/>
          </a:bodyPr>
          <a:lstStyle/>
          <a:p>
            <a:pPr algn="ctr"/>
            <a:r>
              <a:rPr lang="en-US" altLang="en-US" sz="5400" kern="1200" dirty="0">
                <a:solidFill>
                  <a:schemeClr val="tx1">
                    <a:lumMod val="85000"/>
                    <a:lumOff val="15000"/>
                  </a:schemeClr>
                </a:solidFill>
                <a:latin typeface="+mj-lt"/>
                <a:ea typeface="+mj-ea"/>
                <a:cs typeface="+mj-cs"/>
              </a:rPr>
              <a:t> trust,</a:t>
            </a:r>
            <a:br>
              <a:rPr lang="en-US" altLang="en-US" sz="5400" kern="1200" dirty="0">
                <a:solidFill>
                  <a:schemeClr val="tx1">
                    <a:lumMod val="85000"/>
                    <a:lumOff val="15000"/>
                  </a:schemeClr>
                </a:solidFill>
                <a:latin typeface="+mj-lt"/>
                <a:ea typeface="+mj-ea"/>
                <a:cs typeface="+mj-cs"/>
              </a:rPr>
            </a:br>
            <a:r>
              <a:rPr lang="en-US" altLang="en-US" sz="5400" kern="1200" dirty="0">
                <a:solidFill>
                  <a:schemeClr val="tx1">
                    <a:lumMod val="85000"/>
                    <a:lumOff val="15000"/>
                  </a:schemeClr>
                </a:solidFill>
                <a:latin typeface="+mj-lt"/>
                <a:ea typeface="+mj-ea"/>
                <a:cs typeface="+mj-cs"/>
              </a:rPr>
              <a:t> hope for peace, friendship and respect</a:t>
            </a:r>
          </a:p>
        </p:txBody>
      </p:sp>
      <p:pic>
        <p:nvPicPr>
          <p:cNvPr id="24579" name="Picture 5" descr="image002">
            <a:extLst>
              <a:ext uri="{FF2B5EF4-FFF2-40B4-BE49-F238E27FC236}">
                <a16:creationId xmlns:a16="http://schemas.microsoft.com/office/drawing/2014/main" id="{DB94F51C-6811-134C-FF69-AE0834A49E1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7192" y="1025010"/>
            <a:ext cx="4471492" cy="5412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F3C6-FAB4-9CD1-E5B1-D5E183A94FE6}"/>
              </a:ext>
            </a:extLst>
          </p:cNvPr>
          <p:cNvSpPr>
            <a:spLocks noGrp="1"/>
          </p:cNvSpPr>
          <p:nvPr>
            <p:ph type="title"/>
          </p:nvPr>
        </p:nvSpPr>
        <p:spPr>
          <a:xfrm>
            <a:off x="838200" y="0"/>
            <a:ext cx="10515600" cy="1383958"/>
          </a:xfrm>
        </p:spPr>
        <p:txBody>
          <a:bodyPr>
            <a:normAutofit/>
          </a:bodyPr>
          <a:lstStyle/>
          <a:p>
            <a:pPr algn="ctr"/>
            <a:r>
              <a:rPr lang="en-US" sz="5400" dirty="0"/>
              <a:t>Where am I going?</a:t>
            </a:r>
          </a:p>
        </p:txBody>
      </p:sp>
      <p:sp>
        <p:nvSpPr>
          <p:cNvPr id="3" name="Content Placeholder 2">
            <a:extLst>
              <a:ext uri="{FF2B5EF4-FFF2-40B4-BE49-F238E27FC236}">
                <a16:creationId xmlns:a16="http://schemas.microsoft.com/office/drawing/2014/main" id="{590C9D56-9ED3-E38D-8FF7-94EBEAC94022}"/>
              </a:ext>
            </a:extLst>
          </p:cNvPr>
          <p:cNvSpPr>
            <a:spLocks noGrp="1"/>
          </p:cNvSpPr>
          <p:nvPr>
            <p:ph idx="1"/>
          </p:nvPr>
        </p:nvSpPr>
        <p:spPr>
          <a:xfrm>
            <a:off x="838200" y="1929384"/>
            <a:ext cx="10515600" cy="4251960"/>
          </a:xfrm>
        </p:spPr>
        <p:txBody>
          <a:bodyPr>
            <a:normAutofit/>
          </a:bodyPr>
          <a:lstStyle/>
          <a:p>
            <a:pPr marL="0" indent="0">
              <a:buNone/>
            </a:pPr>
            <a:r>
              <a:rPr lang="en-CA" sz="3600" dirty="0"/>
              <a:t>To learn the complex and ever-changing steps of the ‘dance’ between education, research and leadership for the purpose of creating ethical spaces, respectful relationships and dynamic places, that will lead to meaningful and sustainable change, primarily for Indigenous peoples and for the benefit of all.</a:t>
            </a:r>
            <a:endParaRPr lang="en-US" sz="3600" dirty="0"/>
          </a:p>
          <a:p>
            <a:pPr marL="0" indent="0">
              <a:buNone/>
            </a:pPr>
            <a:endParaRPr lang="en-US" sz="2200" dirty="0"/>
          </a:p>
        </p:txBody>
      </p:sp>
    </p:spTree>
    <p:extLst>
      <p:ext uri="{BB962C8B-B14F-4D97-AF65-F5344CB8AC3E}">
        <p14:creationId xmlns:p14="http://schemas.microsoft.com/office/powerpoint/2010/main" val="205176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5AC5-F24A-2140-6E94-AB9B8112CC9F}"/>
              </a:ext>
            </a:extLst>
          </p:cNvPr>
          <p:cNvSpPr>
            <a:spLocks noGrp="1"/>
          </p:cNvSpPr>
          <p:nvPr>
            <p:ph type="title"/>
          </p:nvPr>
        </p:nvSpPr>
        <p:spPr>
          <a:xfrm>
            <a:off x="838200" y="365126"/>
            <a:ext cx="10515600" cy="895264"/>
          </a:xfrm>
        </p:spPr>
        <p:txBody>
          <a:bodyPr>
            <a:normAutofit fontScale="90000"/>
          </a:bodyPr>
          <a:lstStyle/>
          <a:p>
            <a:pPr algn="ctr"/>
            <a:r>
              <a:rPr lang="en-US" sz="5400" dirty="0"/>
              <a:t>What are my responsibilities?</a:t>
            </a:r>
          </a:p>
        </p:txBody>
      </p:sp>
      <p:sp>
        <p:nvSpPr>
          <p:cNvPr id="3" name="Content Placeholder 2">
            <a:extLst>
              <a:ext uri="{FF2B5EF4-FFF2-40B4-BE49-F238E27FC236}">
                <a16:creationId xmlns:a16="http://schemas.microsoft.com/office/drawing/2014/main" id="{CC1C1C13-7432-3124-3CC5-08F6FB8198B0}"/>
              </a:ext>
            </a:extLst>
          </p:cNvPr>
          <p:cNvSpPr>
            <a:spLocks noGrp="1"/>
          </p:cNvSpPr>
          <p:nvPr>
            <p:ph idx="1"/>
          </p:nvPr>
        </p:nvSpPr>
        <p:spPr>
          <a:xfrm>
            <a:off x="838200" y="1929384"/>
            <a:ext cx="10515600" cy="4251960"/>
          </a:xfrm>
        </p:spPr>
        <p:txBody>
          <a:bodyPr>
            <a:normAutofit/>
          </a:bodyPr>
          <a:lstStyle/>
          <a:p>
            <a:pPr marL="0" indent="0" algn="ctr">
              <a:buNone/>
            </a:pPr>
            <a:endParaRPr lang="en-US" sz="3600" dirty="0"/>
          </a:p>
          <a:p>
            <a:pPr marL="0" indent="0" algn="ctr">
              <a:buNone/>
            </a:pPr>
            <a:r>
              <a:rPr lang="en-US" sz="4000" dirty="0"/>
              <a:t>Sharing my story, listening to others’ stories</a:t>
            </a:r>
          </a:p>
          <a:p>
            <a:pPr marL="0" indent="0" algn="ctr">
              <a:buNone/>
            </a:pPr>
            <a:r>
              <a:rPr lang="en-US" sz="4000" dirty="0"/>
              <a:t>“To all my relations”</a:t>
            </a:r>
          </a:p>
          <a:p>
            <a:pPr marL="0" indent="0" algn="ctr">
              <a:buNone/>
            </a:pPr>
            <a:r>
              <a:rPr lang="en-US" sz="4000" dirty="0"/>
              <a:t>“To Seven Generations before and after me”</a:t>
            </a:r>
            <a:endParaRPr lang="en-CA" sz="4000" dirty="0"/>
          </a:p>
          <a:p>
            <a:pPr marL="0" indent="0">
              <a:buNone/>
            </a:pPr>
            <a:endParaRPr lang="en-US" sz="2200" dirty="0"/>
          </a:p>
        </p:txBody>
      </p:sp>
    </p:spTree>
    <p:extLst>
      <p:ext uri="{BB962C8B-B14F-4D97-AF65-F5344CB8AC3E}">
        <p14:creationId xmlns:p14="http://schemas.microsoft.com/office/powerpoint/2010/main" val="2454197158"/>
      </p:ext>
    </p:extLst>
  </p:cSld>
  <p:clrMapOvr>
    <a:masterClrMapping/>
  </p:clrMapOvr>
</p:sld>
</file>

<file path=ppt/theme/theme1.xml><?xml version="1.0" encoding="utf-8"?>
<a:theme xmlns:a="http://schemas.openxmlformats.org/drawingml/2006/main" name="Office Theme">
  <a:themeElements>
    <a:clrScheme name="Custom 33">
      <a:dk1>
        <a:srgbClr val="000000"/>
      </a:dk1>
      <a:lt1>
        <a:srgbClr val="FFFFFF"/>
      </a:lt1>
      <a:dk2>
        <a:srgbClr val="59512B"/>
      </a:dk2>
      <a:lt2>
        <a:srgbClr val="E7E4E6"/>
      </a:lt2>
      <a:accent1>
        <a:srgbClr val="F8F4EC"/>
      </a:accent1>
      <a:accent2>
        <a:srgbClr val="474134"/>
      </a:accent2>
      <a:accent3>
        <a:srgbClr val="E5E0D8"/>
      </a:accent3>
      <a:accent4>
        <a:srgbClr val="B6A592"/>
      </a:accent4>
      <a:accent5>
        <a:srgbClr val="F4F0ED"/>
      </a:accent5>
      <a:accent6>
        <a:srgbClr val="CEC5A7"/>
      </a:accent6>
      <a:hlink>
        <a:srgbClr val="827D57"/>
      </a:hlink>
      <a:folHlink>
        <a:srgbClr val="867052"/>
      </a:folHlink>
    </a:clrScheme>
    <a:fontScheme name="Custom 3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Design-Berlin-Presentation_Win32_SW_v11" id="{A1E1012F-E9F8-4F40-92C8-C50A5DD6BDB3}" vid="{84DD5023-C7E9-4B03-B2A5-92320E38E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8AEB05A-1290-41EF-A3CD-520462C3F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B04EA5-0343-4579-A177-61682A6D2ED2}">
  <ds:schemaRefs>
    <ds:schemaRef ds:uri="http://schemas.microsoft.com/sharepoint/v3/contenttype/forms"/>
  </ds:schemaRefs>
</ds:datastoreItem>
</file>

<file path=customXml/itemProps3.xml><?xml version="1.0" encoding="utf-8"?>
<ds:datastoreItem xmlns:ds="http://schemas.openxmlformats.org/officeDocument/2006/customXml" ds:itemID="{609262BC-C013-4067-8A15-9DCD1281E34D}">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2878</Words>
  <Application>Microsoft Macintosh PowerPoint</Application>
  <PresentationFormat>Widescreen</PresentationFormat>
  <Paragraphs>268</Paragraphs>
  <Slides>32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Avenir Next LT Pro</vt:lpstr>
      <vt:lpstr>Calibri</vt:lpstr>
      <vt:lpstr>Calibri Light</vt:lpstr>
      <vt:lpstr>Felix Titling</vt:lpstr>
      <vt:lpstr>Gill Sans Nova Light</vt:lpstr>
      <vt:lpstr>Perpetua</vt:lpstr>
      <vt:lpstr>Wingdings</vt:lpstr>
      <vt:lpstr>Office Theme</vt:lpstr>
      <vt:lpstr>Adaptive Leadership &amp; Deep change</vt:lpstr>
      <vt:lpstr>PowerPoint Presentation</vt:lpstr>
      <vt:lpstr>Timeless truths</vt:lpstr>
      <vt:lpstr>Where / What is the source?</vt:lpstr>
      <vt:lpstr>PowerPoint Presentation</vt:lpstr>
      <vt:lpstr>PowerPoint Presentation</vt:lpstr>
      <vt:lpstr> trust,  hope for peace, friendship and respect</vt:lpstr>
      <vt:lpstr>Where am I going?</vt:lpstr>
      <vt:lpstr>What are my responsibilities?</vt:lpstr>
      <vt:lpstr>How do I define &amp; know?</vt:lpstr>
      <vt:lpstr>Inescapable Inter-connectedness</vt:lpstr>
      <vt:lpstr>The Learning spirit</vt:lpstr>
      <vt:lpstr>Organizational learning</vt:lpstr>
      <vt:lpstr>Organizational Learning &amp; Change</vt:lpstr>
      <vt:lpstr>Organizational learning</vt:lpstr>
      <vt:lpstr>Learn then leap</vt:lpstr>
      <vt:lpstr>Global forces</vt:lpstr>
      <vt:lpstr>Educational challenge</vt:lpstr>
      <vt:lpstr>Creativity &amp; innovation</vt:lpstr>
      <vt:lpstr>Leadership &amp; Organizational Theory &amp; Practice</vt:lpstr>
      <vt:lpstr>The responsibility of leadership</vt:lpstr>
      <vt:lpstr>Spirit questions</vt:lpstr>
      <vt:lpstr>The Key determiner - Relationships</vt:lpstr>
      <vt:lpstr>Transformative values</vt:lpstr>
      <vt:lpstr>Transformative values</vt:lpstr>
      <vt:lpstr>Indigenous wAYS OF BEING, KNOWING, &amp; DOING</vt:lpstr>
      <vt:lpstr>Wholistic approaches</vt:lpstr>
      <vt:lpstr>PowerPoint Presentation</vt:lpstr>
      <vt:lpstr>Many People, One Destiny</vt:lpstr>
      <vt:lpstr>Thinking outside the box</vt:lpstr>
      <vt:lpstr>SUMMARY</vt:lpstr>
      <vt:lpstr>Miigwetch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2022-09-08T06:38:04Z</dcterms:created>
  <dcterms:modified xsi:type="dcterms:W3CDTF">2024-08-08T15:21:01Z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